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293" r:id="rId5"/>
    <p:sldId id="292" r:id="rId6"/>
    <p:sldId id="297" r:id="rId7"/>
    <p:sldId id="298" r:id="rId8"/>
    <p:sldId id="310" r:id="rId9"/>
    <p:sldId id="311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5"/>
    <a:srgbClr val="9D9D9B"/>
    <a:srgbClr val="2DC96C"/>
    <a:srgbClr val="145B31"/>
    <a:srgbClr val="CD9A00"/>
    <a:srgbClr val="4472C4"/>
    <a:srgbClr val="FF4B4B"/>
    <a:srgbClr val="FF0000"/>
    <a:srgbClr val="375C9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CBAC-010B-41A7-B4C3-95414091505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F0B2-CC5A-4F40-8C05-515727C7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45.png"/><Relationship Id="rId3" Type="http://schemas.openxmlformats.org/officeDocument/2006/relationships/image" Target="../media/image29.jpeg"/><Relationship Id="rId7" Type="http://schemas.openxmlformats.org/officeDocument/2006/relationships/image" Target="../media/image42.png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openxmlformats.org/officeDocument/2006/relationships/image" Target="../media/image26.jpe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2.jpeg"/><Relationship Id="rId12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jp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9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9894" y="3785896"/>
            <a:ext cx="3472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Special Branch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38" y="893372"/>
            <a:ext cx="2892524" cy="2892524"/>
          </a:xfrm>
          <a:prstGeom prst="ellipse">
            <a:avLst/>
          </a:prstGeom>
          <a:solidFill>
            <a:srgbClr val="1F77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47724" y="4194431"/>
            <a:ext cx="3069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Bangladesh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3902" y="5310852"/>
            <a:ext cx="5116895" cy="51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3600" b="1" dirty="0">
                <a:solidFill>
                  <a:srgbClr val="FFFF00"/>
                </a:solidFill>
              </a:rPr>
              <a:t>Hello SB App</a:t>
            </a:r>
          </a:p>
        </p:txBody>
      </p:sp>
    </p:spTree>
    <p:extLst>
      <p:ext uri="{BB962C8B-B14F-4D97-AF65-F5344CB8AC3E}">
        <p14:creationId xmlns:p14="http://schemas.microsoft.com/office/powerpoint/2010/main" val="144887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5137" y="2232104"/>
            <a:ext cx="7615451" cy="1411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7542" y="47506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Foreigners Services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52451" y="1313080"/>
            <a:ext cx="612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can submit queries or complaints regarding Foreigners Registration, Dual Citizenship &amp; VISA Inquiries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2450" y="1016856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2450" y="2737232"/>
            <a:ext cx="1443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Subject: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26758" y="2735911"/>
            <a:ext cx="5489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45B31"/>
                </a:solidFill>
              </a:rPr>
              <a:t>Dual Citizenship  |  VISA Issue/Extension  |  Registration | NVR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52449" y="3058497"/>
            <a:ext cx="174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Types of Issue: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6758" y="3058497"/>
            <a:ext cx="494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Queries  |  Complaints  |  Suggestion/Observation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2449" y="3795744"/>
            <a:ext cx="15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How it Works: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4436" y="5679277"/>
            <a:ext cx="540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Open </a:t>
            </a:r>
            <a:r>
              <a:rPr lang="en-GB" sz="1600" b="1" dirty="0"/>
              <a:t>SB app </a:t>
            </a:r>
            <a:r>
              <a:rPr lang="en-GB" sz="1600" dirty="0"/>
              <a:t>&gt; Tap </a:t>
            </a:r>
            <a:r>
              <a:rPr lang="en-GB" sz="1600" b="1" dirty="0"/>
              <a:t>Foreigner Services</a:t>
            </a:r>
            <a:r>
              <a:rPr lang="en-GB" sz="1600" dirty="0"/>
              <a:t> &gt; </a:t>
            </a:r>
            <a:r>
              <a:rPr lang="en-GB" sz="1600" b="1" dirty="0"/>
              <a:t>Fill up </a:t>
            </a:r>
            <a:r>
              <a:rPr lang="en-GB" sz="1600" dirty="0"/>
              <a:t>the form &gt; </a:t>
            </a:r>
            <a:r>
              <a:rPr lang="en-GB" sz="1600" b="1" dirty="0"/>
              <a:t>Upload</a:t>
            </a:r>
            <a:r>
              <a:rPr lang="en-GB" sz="1600" dirty="0"/>
              <a:t> documents &gt; </a:t>
            </a:r>
            <a:r>
              <a:rPr lang="en-GB" sz="1600" b="1" dirty="0"/>
              <a:t>Submit</a:t>
            </a:r>
            <a:r>
              <a:rPr lang="en-GB" sz="16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2449" y="4111366"/>
            <a:ext cx="6128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needs to fill up the form with all necessary information like Type of organization, Type of Subjects, Types &amp; details of issue. The User/Applicant can also provide his/her Name, Address, Mobile Number &amp; email.</a:t>
            </a:r>
          </a:p>
          <a:p>
            <a:pPr algn="just"/>
            <a:endParaRPr lang="en-GB" sz="600" dirty="0"/>
          </a:p>
          <a:p>
            <a:pPr algn="just"/>
            <a:r>
              <a:rPr lang="en-US" sz="1600" dirty="0"/>
              <a:t>User may submit Supporting Documents, Photos, Audios or Videos.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2449" y="5650240"/>
            <a:ext cx="76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Steps: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6" y="293262"/>
            <a:ext cx="3031969" cy="63166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E98ABB5-A761-47EE-AF4B-A061627EF914}"/>
              </a:ext>
            </a:extLst>
          </p:cNvPr>
          <p:cNvSpPr/>
          <p:nvPr/>
        </p:nvSpPr>
        <p:spPr>
          <a:xfrm>
            <a:off x="5052450" y="2381968"/>
            <a:ext cx="1443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Organization: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6A384B-C401-4BF4-8536-52765E5815A8}"/>
              </a:ext>
            </a:extLst>
          </p:cNvPr>
          <p:cNvSpPr/>
          <p:nvPr/>
        </p:nvSpPr>
        <p:spPr>
          <a:xfrm>
            <a:off x="6526758" y="2380647"/>
            <a:ext cx="366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45B31"/>
                </a:solidFill>
              </a:rPr>
              <a:t>MOHA  |  MOFA  |  PHQ  |  DIP  |  Others</a:t>
            </a:r>
          </a:p>
        </p:txBody>
      </p:sp>
    </p:spTree>
    <p:extLst>
      <p:ext uri="{BB962C8B-B14F-4D97-AF65-F5344CB8AC3E}">
        <p14:creationId xmlns:p14="http://schemas.microsoft.com/office/powerpoint/2010/main" val="128389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797" y="0"/>
            <a:ext cx="11564204" cy="914400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914400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189" y="195589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Foreigners Services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914400"/>
          </a:xfrm>
          <a:prstGeom prst="flowChartOnlineStorage">
            <a:avLst/>
          </a:prstGeom>
          <a:solidFill>
            <a:srgbClr val="209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21285" y="164812"/>
            <a:ext cx="4343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DC96C"/>
                </a:solidFill>
              </a:rPr>
              <a:t>Tap </a:t>
            </a:r>
            <a:r>
              <a:rPr lang="en-GB" sz="1600" b="1" dirty="0">
                <a:solidFill>
                  <a:srgbClr val="2DC96C"/>
                </a:solidFill>
              </a:rPr>
              <a:t>Foreigners Services &gt; Fill up </a:t>
            </a:r>
            <a:r>
              <a:rPr lang="en-GB" sz="1600" dirty="0">
                <a:solidFill>
                  <a:srgbClr val="2DC96C"/>
                </a:solidFill>
              </a:rPr>
              <a:t>the form </a:t>
            </a:r>
          </a:p>
          <a:p>
            <a:pPr algn="ctr"/>
            <a:r>
              <a:rPr lang="en-GB" sz="1600" dirty="0">
                <a:solidFill>
                  <a:srgbClr val="2DC96C"/>
                </a:solidFill>
              </a:rPr>
              <a:t>&gt; </a:t>
            </a:r>
            <a:r>
              <a:rPr lang="en-GB" sz="1600" b="1" dirty="0">
                <a:solidFill>
                  <a:srgbClr val="2DC96C"/>
                </a:solidFill>
              </a:rPr>
              <a:t>Upload</a:t>
            </a:r>
            <a:r>
              <a:rPr lang="en-GB" sz="1600" dirty="0">
                <a:solidFill>
                  <a:srgbClr val="2DC96C"/>
                </a:solidFill>
              </a:rPr>
              <a:t> documents &gt; </a:t>
            </a:r>
            <a:r>
              <a:rPr lang="en-GB" sz="1600" b="1" dirty="0">
                <a:solidFill>
                  <a:srgbClr val="2DC96C"/>
                </a:solidFill>
              </a:rPr>
              <a:t>Submit</a:t>
            </a:r>
            <a:r>
              <a:rPr lang="en-GB" sz="1600" dirty="0">
                <a:solidFill>
                  <a:srgbClr val="2DC96C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B44935-3583-4BE9-9A60-9E47898D7CC4}"/>
              </a:ext>
            </a:extLst>
          </p:cNvPr>
          <p:cNvGrpSpPr/>
          <p:nvPr/>
        </p:nvGrpSpPr>
        <p:grpSpPr>
          <a:xfrm>
            <a:off x="1136545" y="127426"/>
            <a:ext cx="10214244" cy="6643579"/>
            <a:chOff x="1136545" y="127426"/>
            <a:chExt cx="10214244" cy="6643579"/>
          </a:xfrm>
        </p:grpSpPr>
        <p:grpSp>
          <p:nvGrpSpPr>
            <p:cNvPr id="30" name="Group 29"/>
            <p:cNvGrpSpPr/>
            <p:nvPr/>
          </p:nvGrpSpPr>
          <p:grpSpPr>
            <a:xfrm>
              <a:off x="1136545" y="1263453"/>
              <a:ext cx="2541014" cy="4898835"/>
              <a:chOff x="1136545" y="1263453"/>
              <a:chExt cx="2541014" cy="489883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136545" y="1263453"/>
                <a:ext cx="2351441" cy="4898835"/>
                <a:chOff x="6792512" y="431345"/>
                <a:chExt cx="3043711" cy="634106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2512" y="431345"/>
                  <a:ext cx="3043711" cy="6341065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3130" y="697182"/>
                  <a:ext cx="2742474" cy="5390993"/>
                </a:xfrm>
                <a:prstGeom prst="roundRect">
                  <a:avLst>
                    <a:gd name="adj" fmla="val 7979"/>
                  </a:avLst>
                </a:prstGeom>
              </p:spPr>
            </p:pic>
          </p:grpSp>
          <p:sp>
            <p:nvSpPr>
              <p:cNvPr id="32" name="Rounded Rectangle 9"/>
              <p:cNvSpPr/>
              <p:nvPr/>
            </p:nvSpPr>
            <p:spPr>
              <a:xfrm>
                <a:off x="1230557" y="1263453"/>
                <a:ext cx="2447002" cy="4898835"/>
              </a:xfrm>
              <a:custGeom>
                <a:avLst/>
                <a:gdLst>
                  <a:gd name="connsiteX0" fmla="*/ 0 w 2470245"/>
                  <a:gd name="connsiteY0" fmla="*/ 411716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0 w 2470245"/>
                  <a:gd name="connsiteY8" fmla="*/ 411716 h 4834955"/>
                  <a:gd name="connsiteX0" fmla="*/ 27295 w 2470245"/>
                  <a:gd name="connsiteY0" fmla="*/ 261591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27295 w 2470245"/>
                  <a:gd name="connsiteY8" fmla="*/ 261591 h 4834955"/>
                  <a:gd name="connsiteX0" fmla="*/ 13647 w 2456597"/>
                  <a:gd name="connsiteY0" fmla="*/ 261591 h 4834955"/>
                  <a:gd name="connsiteX1" fmla="*/ 398068 w 2456597"/>
                  <a:gd name="connsiteY1" fmla="*/ 0 h 4834955"/>
                  <a:gd name="connsiteX2" fmla="*/ 2044881 w 2456597"/>
                  <a:gd name="connsiteY2" fmla="*/ 0 h 4834955"/>
                  <a:gd name="connsiteX3" fmla="*/ 2456597 w 2456597"/>
                  <a:gd name="connsiteY3" fmla="*/ 411716 h 4834955"/>
                  <a:gd name="connsiteX4" fmla="*/ 2456597 w 2456597"/>
                  <a:gd name="connsiteY4" fmla="*/ 4423239 h 4834955"/>
                  <a:gd name="connsiteX5" fmla="*/ 2044881 w 2456597"/>
                  <a:gd name="connsiteY5" fmla="*/ 4834955 h 4834955"/>
                  <a:gd name="connsiteX6" fmla="*/ 398068 w 2456597"/>
                  <a:gd name="connsiteY6" fmla="*/ 4834955 h 4834955"/>
                  <a:gd name="connsiteX7" fmla="*/ 0 w 2456597"/>
                  <a:gd name="connsiteY7" fmla="*/ 4600660 h 4834955"/>
                  <a:gd name="connsiteX8" fmla="*/ 13647 w 2456597"/>
                  <a:gd name="connsiteY8" fmla="*/ 261591 h 4834955"/>
                  <a:gd name="connsiteX0" fmla="*/ 0 w 2456597"/>
                  <a:gd name="connsiteY0" fmla="*/ 195158 h 4836761"/>
                  <a:gd name="connsiteX1" fmla="*/ 398068 w 2456597"/>
                  <a:gd name="connsiteY1" fmla="*/ 1806 h 4836761"/>
                  <a:gd name="connsiteX2" fmla="*/ 2044881 w 2456597"/>
                  <a:gd name="connsiteY2" fmla="*/ 1806 h 4836761"/>
                  <a:gd name="connsiteX3" fmla="*/ 2456597 w 2456597"/>
                  <a:gd name="connsiteY3" fmla="*/ 413522 h 4836761"/>
                  <a:gd name="connsiteX4" fmla="*/ 2456597 w 2456597"/>
                  <a:gd name="connsiteY4" fmla="*/ 4425045 h 4836761"/>
                  <a:gd name="connsiteX5" fmla="*/ 2044881 w 2456597"/>
                  <a:gd name="connsiteY5" fmla="*/ 4836761 h 4836761"/>
                  <a:gd name="connsiteX6" fmla="*/ 398068 w 2456597"/>
                  <a:gd name="connsiteY6" fmla="*/ 4836761 h 4836761"/>
                  <a:gd name="connsiteX7" fmla="*/ 0 w 2456597"/>
                  <a:gd name="connsiteY7" fmla="*/ 4602466 h 4836761"/>
                  <a:gd name="connsiteX8" fmla="*/ 0 w 2456597"/>
                  <a:gd name="connsiteY8" fmla="*/ 195158 h 4836761"/>
                  <a:gd name="connsiteX0" fmla="*/ 13647 w 2470244"/>
                  <a:gd name="connsiteY0" fmla="*/ 195158 h 4838567"/>
                  <a:gd name="connsiteX1" fmla="*/ 411715 w 2470244"/>
                  <a:gd name="connsiteY1" fmla="*/ 1806 h 4838567"/>
                  <a:gd name="connsiteX2" fmla="*/ 2058528 w 2470244"/>
                  <a:gd name="connsiteY2" fmla="*/ 1806 h 4838567"/>
                  <a:gd name="connsiteX3" fmla="*/ 2470244 w 2470244"/>
                  <a:gd name="connsiteY3" fmla="*/ 413522 h 4838567"/>
                  <a:gd name="connsiteX4" fmla="*/ 2470244 w 2470244"/>
                  <a:gd name="connsiteY4" fmla="*/ 4425045 h 4838567"/>
                  <a:gd name="connsiteX5" fmla="*/ 2058528 w 2470244"/>
                  <a:gd name="connsiteY5" fmla="*/ 4836761 h 4838567"/>
                  <a:gd name="connsiteX6" fmla="*/ 411715 w 2470244"/>
                  <a:gd name="connsiteY6" fmla="*/ 4836761 h 4838567"/>
                  <a:gd name="connsiteX7" fmla="*/ 0 w 2470244"/>
                  <a:gd name="connsiteY7" fmla="*/ 4643410 h 4838567"/>
                  <a:gd name="connsiteX8" fmla="*/ 13647 w 2470244"/>
                  <a:gd name="connsiteY8" fmla="*/ 195158 h 483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244" h="4838567">
                    <a:moveTo>
                      <a:pt x="13647" y="195158"/>
                    </a:moveTo>
                    <a:cubicBezTo>
                      <a:pt x="13647" y="-32226"/>
                      <a:pt x="184331" y="1806"/>
                      <a:pt x="411715" y="1806"/>
                    </a:cubicBezTo>
                    <a:lnTo>
                      <a:pt x="2058528" y="1806"/>
                    </a:lnTo>
                    <a:cubicBezTo>
                      <a:pt x="2285912" y="1806"/>
                      <a:pt x="2470244" y="186138"/>
                      <a:pt x="2470244" y="413522"/>
                    </a:cubicBezTo>
                    <a:lnTo>
                      <a:pt x="2470244" y="4425045"/>
                    </a:lnTo>
                    <a:cubicBezTo>
                      <a:pt x="2470244" y="4652429"/>
                      <a:pt x="2285912" y="4836761"/>
                      <a:pt x="2058528" y="4836761"/>
                    </a:cubicBezTo>
                    <a:lnTo>
                      <a:pt x="411715" y="4836761"/>
                    </a:lnTo>
                    <a:cubicBezTo>
                      <a:pt x="184331" y="4836761"/>
                      <a:pt x="0" y="4870794"/>
                      <a:pt x="0" y="4643410"/>
                    </a:cubicBezTo>
                    <a:lnTo>
                      <a:pt x="13647" y="195158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663341" y="1276951"/>
              <a:ext cx="2687448" cy="4885337"/>
              <a:chOff x="6822594" y="846233"/>
              <a:chExt cx="3095566" cy="56272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90" y="846233"/>
                <a:ext cx="2701070" cy="562722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9" t="2757" r="1931" b="809"/>
              <a:stretch/>
            </p:blipFill>
            <p:spPr>
              <a:xfrm>
                <a:off x="6822594" y="983750"/>
                <a:ext cx="2961680" cy="5247889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612" y="846234"/>
              <a:ext cx="2701069" cy="5627227"/>
            </a:xfrm>
            <a:prstGeom prst="rect">
              <a:avLst/>
            </a:prstGeom>
          </p:spPr>
        </p:pic>
        <p:sp>
          <p:nvSpPr>
            <p:cNvPr id="28" name="Rounded Rectangle 9"/>
            <p:cNvSpPr/>
            <p:nvPr/>
          </p:nvSpPr>
          <p:spPr>
            <a:xfrm flipH="1">
              <a:off x="7010672" y="958408"/>
              <a:ext cx="2501818" cy="5233893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580" y="946375"/>
              <a:ext cx="1966367" cy="20795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5" t="35622" r="10966" b="33532"/>
            <a:stretch/>
          </p:blipFill>
          <p:spPr>
            <a:xfrm>
              <a:off x="8678534" y="4528630"/>
              <a:ext cx="2308201" cy="163365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383" y="3602653"/>
              <a:ext cx="2235204" cy="17118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54" y="2179628"/>
              <a:ext cx="2366867" cy="219310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3B433CF-1A74-476D-A80B-C6387B87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558" y="846234"/>
              <a:ext cx="2701068" cy="5627227"/>
            </a:xfrm>
            <a:prstGeom prst="rect">
              <a:avLst/>
            </a:prstGeom>
          </p:spPr>
        </p:pic>
        <p:sp>
          <p:nvSpPr>
            <p:cNvPr id="40" name="Rounded Rectangle 9">
              <a:extLst>
                <a:ext uri="{FF2B5EF4-FFF2-40B4-BE49-F238E27FC236}">
                  <a16:creationId xmlns:a16="http://schemas.microsoft.com/office/drawing/2014/main" id="{94B149A8-113C-4BDB-8B8E-43595E5AEFFE}"/>
                </a:ext>
              </a:extLst>
            </p:cNvPr>
            <p:cNvSpPr/>
            <p:nvPr/>
          </p:nvSpPr>
          <p:spPr>
            <a:xfrm>
              <a:off x="2906474" y="958408"/>
              <a:ext cx="2581783" cy="5300527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6AFA6B-B176-4967-8670-1991E2AE3D93}"/>
                </a:ext>
              </a:extLst>
            </p:cNvPr>
            <p:cNvGrpSpPr/>
            <p:nvPr/>
          </p:nvGrpSpPr>
          <p:grpSpPr>
            <a:xfrm>
              <a:off x="2831954" y="846233"/>
              <a:ext cx="2701068" cy="5627227"/>
              <a:chOff x="6371477" y="1185793"/>
              <a:chExt cx="2701068" cy="562722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90579CC-37D8-439F-AC07-6A80D63E0AEE}"/>
                  </a:ext>
                </a:extLst>
              </p:cNvPr>
              <p:cNvGrpSpPr/>
              <p:nvPr/>
            </p:nvGrpSpPr>
            <p:grpSpPr>
              <a:xfrm>
                <a:off x="6371477" y="1185793"/>
                <a:ext cx="2701068" cy="5627227"/>
                <a:chOff x="9438020" y="1147733"/>
                <a:chExt cx="2483580" cy="5174126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3C6EBAB-E1A7-4D77-B996-167A6F656E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8020" y="1147733"/>
                  <a:ext cx="2483580" cy="5174126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C1885DA6-2E9F-4330-8FD6-D16C85D3D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4" t="9504" r="8331" b="70278"/>
                <a:stretch/>
              </p:blipFill>
              <p:spPr>
                <a:xfrm>
                  <a:off x="9607200" y="1635517"/>
                  <a:ext cx="2127599" cy="1088633"/>
                </a:xfrm>
                <a:prstGeom prst="roundRect">
                  <a:avLst>
                    <a:gd name="adj" fmla="val 6872"/>
                  </a:avLst>
                </a:prstGeom>
              </p:spPr>
            </p:pic>
          </p:grpSp>
          <p:sp>
            <p:nvSpPr>
              <p:cNvPr id="46" name="Rounded Rectangle 9">
                <a:extLst>
                  <a:ext uri="{FF2B5EF4-FFF2-40B4-BE49-F238E27FC236}">
                    <a16:creationId xmlns:a16="http://schemas.microsoft.com/office/drawing/2014/main" id="{3DE1A09F-89F7-4B0F-A393-28CFE62AE17E}"/>
                  </a:ext>
                </a:extLst>
              </p:cNvPr>
              <p:cNvSpPr/>
              <p:nvPr/>
            </p:nvSpPr>
            <p:spPr>
              <a:xfrm>
                <a:off x="6430393" y="1297967"/>
                <a:ext cx="2581783" cy="5300527"/>
              </a:xfrm>
              <a:custGeom>
                <a:avLst/>
                <a:gdLst>
                  <a:gd name="connsiteX0" fmla="*/ 0 w 2470245"/>
                  <a:gd name="connsiteY0" fmla="*/ 411716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0 w 2470245"/>
                  <a:gd name="connsiteY8" fmla="*/ 411716 h 4834955"/>
                  <a:gd name="connsiteX0" fmla="*/ 27295 w 2470245"/>
                  <a:gd name="connsiteY0" fmla="*/ 261591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27295 w 2470245"/>
                  <a:gd name="connsiteY8" fmla="*/ 261591 h 4834955"/>
                  <a:gd name="connsiteX0" fmla="*/ 13647 w 2456597"/>
                  <a:gd name="connsiteY0" fmla="*/ 261591 h 4834955"/>
                  <a:gd name="connsiteX1" fmla="*/ 398068 w 2456597"/>
                  <a:gd name="connsiteY1" fmla="*/ 0 h 4834955"/>
                  <a:gd name="connsiteX2" fmla="*/ 2044881 w 2456597"/>
                  <a:gd name="connsiteY2" fmla="*/ 0 h 4834955"/>
                  <a:gd name="connsiteX3" fmla="*/ 2456597 w 2456597"/>
                  <a:gd name="connsiteY3" fmla="*/ 411716 h 4834955"/>
                  <a:gd name="connsiteX4" fmla="*/ 2456597 w 2456597"/>
                  <a:gd name="connsiteY4" fmla="*/ 4423239 h 4834955"/>
                  <a:gd name="connsiteX5" fmla="*/ 2044881 w 2456597"/>
                  <a:gd name="connsiteY5" fmla="*/ 4834955 h 4834955"/>
                  <a:gd name="connsiteX6" fmla="*/ 398068 w 2456597"/>
                  <a:gd name="connsiteY6" fmla="*/ 4834955 h 4834955"/>
                  <a:gd name="connsiteX7" fmla="*/ 0 w 2456597"/>
                  <a:gd name="connsiteY7" fmla="*/ 4600660 h 4834955"/>
                  <a:gd name="connsiteX8" fmla="*/ 13647 w 2456597"/>
                  <a:gd name="connsiteY8" fmla="*/ 261591 h 4834955"/>
                  <a:gd name="connsiteX0" fmla="*/ 0 w 2456597"/>
                  <a:gd name="connsiteY0" fmla="*/ 195158 h 4836761"/>
                  <a:gd name="connsiteX1" fmla="*/ 398068 w 2456597"/>
                  <a:gd name="connsiteY1" fmla="*/ 1806 h 4836761"/>
                  <a:gd name="connsiteX2" fmla="*/ 2044881 w 2456597"/>
                  <a:gd name="connsiteY2" fmla="*/ 1806 h 4836761"/>
                  <a:gd name="connsiteX3" fmla="*/ 2456597 w 2456597"/>
                  <a:gd name="connsiteY3" fmla="*/ 413522 h 4836761"/>
                  <a:gd name="connsiteX4" fmla="*/ 2456597 w 2456597"/>
                  <a:gd name="connsiteY4" fmla="*/ 4425045 h 4836761"/>
                  <a:gd name="connsiteX5" fmla="*/ 2044881 w 2456597"/>
                  <a:gd name="connsiteY5" fmla="*/ 4836761 h 4836761"/>
                  <a:gd name="connsiteX6" fmla="*/ 398068 w 2456597"/>
                  <a:gd name="connsiteY6" fmla="*/ 4836761 h 4836761"/>
                  <a:gd name="connsiteX7" fmla="*/ 0 w 2456597"/>
                  <a:gd name="connsiteY7" fmla="*/ 4602466 h 4836761"/>
                  <a:gd name="connsiteX8" fmla="*/ 0 w 2456597"/>
                  <a:gd name="connsiteY8" fmla="*/ 195158 h 4836761"/>
                  <a:gd name="connsiteX0" fmla="*/ 13647 w 2470244"/>
                  <a:gd name="connsiteY0" fmla="*/ 195158 h 4838567"/>
                  <a:gd name="connsiteX1" fmla="*/ 411715 w 2470244"/>
                  <a:gd name="connsiteY1" fmla="*/ 1806 h 4838567"/>
                  <a:gd name="connsiteX2" fmla="*/ 2058528 w 2470244"/>
                  <a:gd name="connsiteY2" fmla="*/ 1806 h 4838567"/>
                  <a:gd name="connsiteX3" fmla="*/ 2470244 w 2470244"/>
                  <a:gd name="connsiteY3" fmla="*/ 413522 h 4838567"/>
                  <a:gd name="connsiteX4" fmla="*/ 2470244 w 2470244"/>
                  <a:gd name="connsiteY4" fmla="*/ 4425045 h 4838567"/>
                  <a:gd name="connsiteX5" fmla="*/ 2058528 w 2470244"/>
                  <a:gd name="connsiteY5" fmla="*/ 4836761 h 4838567"/>
                  <a:gd name="connsiteX6" fmla="*/ 411715 w 2470244"/>
                  <a:gd name="connsiteY6" fmla="*/ 4836761 h 4838567"/>
                  <a:gd name="connsiteX7" fmla="*/ 0 w 2470244"/>
                  <a:gd name="connsiteY7" fmla="*/ 4643410 h 4838567"/>
                  <a:gd name="connsiteX8" fmla="*/ 13647 w 2470244"/>
                  <a:gd name="connsiteY8" fmla="*/ 195158 h 483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244" h="4838567">
                    <a:moveTo>
                      <a:pt x="13647" y="195158"/>
                    </a:moveTo>
                    <a:cubicBezTo>
                      <a:pt x="13647" y="-32226"/>
                      <a:pt x="184331" y="1806"/>
                      <a:pt x="411715" y="1806"/>
                    </a:cubicBezTo>
                    <a:lnTo>
                      <a:pt x="2058528" y="1806"/>
                    </a:lnTo>
                    <a:cubicBezTo>
                      <a:pt x="2285912" y="1806"/>
                      <a:pt x="2470244" y="186138"/>
                      <a:pt x="2470244" y="413522"/>
                    </a:cubicBezTo>
                    <a:lnTo>
                      <a:pt x="2470244" y="4425045"/>
                    </a:lnTo>
                    <a:cubicBezTo>
                      <a:pt x="2470244" y="4652429"/>
                      <a:pt x="2285912" y="4836761"/>
                      <a:pt x="2058528" y="4836761"/>
                    </a:cubicBezTo>
                    <a:lnTo>
                      <a:pt x="411715" y="4836761"/>
                    </a:lnTo>
                    <a:cubicBezTo>
                      <a:pt x="184331" y="4836761"/>
                      <a:pt x="0" y="4870794"/>
                      <a:pt x="0" y="4643410"/>
                    </a:cubicBezTo>
                    <a:lnTo>
                      <a:pt x="13647" y="195158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255" y="127426"/>
              <a:ext cx="3188918" cy="6643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66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5137" y="2232104"/>
            <a:ext cx="7615451" cy="1426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7542" y="47506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Security Clearance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52451" y="1313080"/>
            <a:ext cx="612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can submit </a:t>
            </a:r>
            <a:r>
              <a:rPr lang="en-GB" sz="1600" b="1" dirty="0">
                <a:solidFill>
                  <a:srgbClr val="20904D"/>
                </a:solidFill>
              </a:rPr>
              <a:t>Security Clearance </a:t>
            </a:r>
            <a:r>
              <a:rPr lang="en-GB" sz="1600" dirty="0"/>
              <a:t>related</a:t>
            </a:r>
            <a:r>
              <a:rPr lang="en-GB" sz="1600" b="1" dirty="0">
                <a:solidFill>
                  <a:srgbClr val="20904D"/>
                </a:solidFill>
              </a:rPr>
              <a:t> </a:t>
            </a:r>
            <a:r>
              <a:rPr lang="en-GB" sz="1600" dirty="0"/>
              <a:t>issues like PC&amp;PR, NGO, Hill Track movement Clearances, Frequency Allocation &amp; Different Clearances related to Public Media.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2450" y="1016856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2450" y="2765368"/>
            <a:ext cx="1443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Subject: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5331" y="2749979"/>
            <a:ext cx="6147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45B31"/>
                </a:solidFill>
              </a:rPr>
              <a:t>Security Clearance  |  PC/PR  |  NGO  |  Adaption | Travel to Hill Tracks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52449" y="3072565"/>
            <a:ext cx="174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Types of Issue: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6758" y="3072565"/>
            <a:ext cx="494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Queries  |  Complaints  |  Suggestion/Observation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2449" y="3795744"/>
            <a:ext cx="15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How it Works: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4436" y="5679277"/>
            <a:ext cx="540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Open </a:t>
            </a:r>
            <a:r>
              <a:rPr lang="en-GB" sz="1600" b="1" dirty="0"/>
              <a:t>SB app </a:t>
            </a:r>
            <a:r>
              <a:rPr lang="en-GB" sz="1600" dirty="0"/>
              <a:t>&gt; Tap </a:t>
            </a:r>
            <a:r>
              <a:rPr lang="en-GB" sz="1600" b="1" dirty="0"/>
              <a:t>Security Clearance</a:t>
            </a:r>
            <a:r>
              <a:rPr lang="en-GB" sz="1600" dirty="0"/>
              <a:t> &gt; </a:t>
            </a:r>
            <a:r>
              <a:rPr lang="en-GB" sz="1600" b="1" dirty="0"/>
              <a:t>Fill up </a:t>
            </a:r>
            <a:r>
              <a:rPr lang="en-GB" sz="1600" dirty="0"/>
              <a:t>the form &gt; </a:t>
            </a:r>
            <a:r>
              <a:rPr lang="en-GB" sz="1600" b="1" dirty="0"/>
              <a:t>Upload</a:t>
            </a:r>
            <a:r>
              <a:rPr lang="en-GB" sz="1600" dirty="0"/>
              <a:t> documents &gt; </a:t>
            </a:r>
            <a:r>
              <a:rPr lang="en-GB" sz="1600" b="1" dirty="0"/>
              <a:t>Submit</a:t>
            </a:r>
            <a:r>
              <a:rPr lang="en-GB" sz="16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2449" y="4111366"/>
            <a:ext cx="61282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needs to fill up the form with all necessary information like Type of organization, Type of Subjects, Types &amp; details of issue. </a:t>
            </a:r>
            <a:r>
              <a:rPr lang="en-US" sz="1600" dirty="0"/>
              <a:t>The User/Applicant can also provide his/her Name, Address, Mobile Number &amp; email.</a:t>
            </a:r>
          </a:p>
          <a:p>
            <a:pPr algn="just"/>
            <a:endParaRPr lang="en-GB" sz="700" dirty="0"/>
          </a:p>
          <a:p>
            <a:pPr algn="just"/>
            <a:r>
              <a:rPr lang="en-US" sz="1600" dirty="0"/>
              <a:t>User may submit Supporting Documents, Photos, Audios or Videos.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2449" y="5650240"/>
            <a:ext cx="76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Steps: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6" y="293263"/>
            <a:ext cx="3031969" cy="63166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9BCCF2-5EAF-43FD-BCEB-494A82E9E54F}"/>
              </a:ext>
            </a:extLst>
          </p:cNvPr>
          <p:cNvSpPr/>
          <p:nvPr/>
        </p:nvSpPr>
        <p:spPr>
          <a:xfrm>
            <a:off x="5050103" y="2411330"/>
            <a:ext cx="1443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Organization: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D1FCAC-5EB0-4BD1-8FC4-FE0AD053AE9F}"/>
              </a:ext>
            </a:extLst>
          </p:cNvPr>
          <p:cNvSpPr/>
          <p:nvPr/>
        </p:nvSpPr>
        <p:spPr>
          <a:xfrm>
            <a:off x="6526758" y="2422851"/>
            <a:ext cx="4379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145B31"/>
                </a:solidFill>
              </a:rPr>
              <a:t>MOHA  |  MOFA  |  NGO Affairs Bureau  |  Others</a:t>
            </a:r>
          </a:p>
        </p:txBody>
      </p:sp>
    </p:spTree>
    <p:extLst>
      <p:ext uri="{BB962C8B-B14F-4D97-AF65-F5344CB8AC3E}">
        <p14:creationId xmlns:p14="http://schemas.microsoft.com/office/powerpoint/2010/main" val="170869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797" y="0"/>
            <a:ext cx="11564204" cy="914400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914400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189" y="195589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Clearance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914400"/>
          </a:xfrm>
          <a:prstGeom prst="flowChartOnlineStorage">
            <a:avLst/>
          </a:prstGeom>
          <a:solidFill>
            <a:srgbClr val="209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21285" y="164812"/>
            <a:ext cx="4343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DC96C"/>
                </a:solidFill>
              </a:rPr>
              <a:t>Tap </a:t>
            </a:r>
            <a:r>
              <a:rPr lang="en-GB" sz="1600" b="1" dirty="0">
                <a:solidFill>
                  <a:srgbClr val="2DC96C"/>
                </a:solidFill>
              </a:rPr>
              <a:t>Security Clearance &gt; Fill up </a:t>
            </a:r>
            <a:r>
              <a:rPr lang="en-GB" sz="1600" dirty="0">
                <a:solidFill>
                  <a:srgbClr val="2DC96C"/>
                </a:solidFill>
              </a:rPr>
              <a:t>the form </a:t>
            </a:r>
          </a:p>
          <a:p>
            <a:pPr algn="ctr"/>
            <a:r>
              <a:rPr lang="en-GB" sz="1600" dirty="0">
                <a:solidFill>
                  <a:srgbClr val="2DC96C"/>
                </a:solidFill>
              </a:rPr>
              <a:t>&gt; </a:t>
            </a:r>
            <a:r>
              <a:rPr lang="en-GB" sz="1600" b="1" dirty="0">
                <a:solidFill>
                  <a:srgbClr val="2DC96C"/>
                </a:solidFill>
              </a:rPr>
              <a:t>Upload</a:t>
            </a:r>
            <a:r>
              <a:rPr lang="en-GB" sz="1600" dirty="0">
                <a:solidFill>
                  <a:srgbClr val="2DC96C"/>
                </a:solidFill>
              </a:rPr>
              <a:t> documents &gt; </a:t>
            </a:r>
            <a:r>
              <a:rPr lang="en-GB" sz="1600" b="1" dirty="0">
                <a:solidFill>
                  <a:srgbClr val="2DC96C"/>
                </a:solidFill>
              </a:rPr>
              <a:t>Submit</a:t>
            </a:r>
            <a:r>
              <a:rPr lang="en-GB" sz="1600" dirty="0">
                <a:solidFill>
                  <a:srgbClr val="2DC96C"/>
                </a:solidFill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670531-8698-4BC3-9575-671056B0D7FD}"/>
              </a:ext>
            </a:extLst>
          </p:cNvPr>
          <p:cNvGrpSpPr/>
          <p:nvPr/>
        </p:nvGrpSpPr>
        <p:grpSpPr>
          <a:xfrm>
            <a:off x="1150634" y="127427"/>
            <a:ext cx="10332279" cy="6643577"/>
            <a:chOff x="1150634" y="127427"/>
            <a:chExt cx="10332279" cy="664357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34" y="1225573"/>
              <a:ext cx="2369623" cy="4936715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8663341" y="1276951"/>
              <a:ext cx="2687448" cy="4885337"/>
              <a:chOff x="6822594" y="846233"/>
              <a:chExt cx="3095566" cy="56272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90" y="846233"/>
                <a:ext cx="2701070" cy="562722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9" t="2757" r="1931" b="809"/>
              <a:stretch/>
            </p:blipFill>
            <p:spPr>
              <a:xfrm>
                <a:off x="6822594" y="983750"/>
                <a:ext cx="2961680" cy="5247889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612" y="846234"/>
              <a:ext cx="2701069" cy="5627227"/>
            </a:xfrm>
            <a:prstGeom prst="rect">
              <a:avLst/>
            </a:prstGeom>
          </p:spPr>
        </p:pic>
        <p:sp>
          <p:nvSpPr>
            <p:cNvPr id="27" name="Rounded Rectangle 9"/>
            <p:cNvSpPr/>
            <p:nvPr/>
          </p:nvSpPr>
          <p:spPr>
            <a:xfrm>
              <a:off x="1225323" y="1216923"/>
              <a:ext cx="2470244" cy="4945365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9"/>
            <p:cNvSpPr/>
            <p:nvPr/>
          </p:nvSpPr>
          <p:spPr>
            <a:xfrm flipH="1">
              <a:off x="7010672" y="958408"/>
              <a:ext cx="2501818" cy="5233893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72" y="669141"/>
              <a:ext cx="2429157" cy="29713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5" t="35622" r="10966" b="33532"/>
            <a:stretch/>
          </p:blipFill>
          <p:spPr>
            <a:xfrm>
              <a:off x="8016128" y="4333696"/>
              <a:ext cx="2308201" cy="163365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507" y="3684214"/>
              <a:ext cx="2144406" cy="16551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069" y="1838986"/>
              <a:ext cx="2215755" cy="2354239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1EDC27D-445E-4F87-A94A-BEEC171DB3CE}"/>
                </a:ext>
              </a:extLst>
            </p:cNvPr>
            <p:cNvGrpSpPr/>
            <p:nvPr/>
          </p:nvGrpSpPr>
          <p:grpSpPr>
            <a:xfrm>
              <a:off x="2831954" y="846233"/>
              <a:ext cx="2701068" cy="5627227"/>
              <a:chOff x="6371477" y="1185793"/>
              <a:chExt cx="2701068" cy="562722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3D66CE0-914E-4E47-BD86-219E30780373}"/>
                  </a:ext>
                </a:extLst>
              </p:cNvPr>
              <p:cNvGrpSpPr/>
              <p:nvPr/>
            </p:nvGrpSpPr>
            <p:grpSpPr>
              <a:xfrm>
                <a:off x="6371477" y="1185793"/>
                <a:ext cx="2701068" cy="5627227"/>
                <a:chOff x="9438020" y="1147733"/>
                <a:chExt cx="2483580" cy="5174126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3748BFDA-4D69-4CB0-BF4D-EE49C81DC2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8020" y="1147733"/>
                  <a:ext cx="2483580" cy="5174126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46C677D-3D55-4273-B7F8-AB9C1B5BA4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4" t="9504" r="8331" b="70278"/>
                <a:stretch/>
              </p:blipFill>
              <p:spPr>
                <a:xfrm>
                  <a:off x="9607200" y="1635517"/>
                  <a:ext cx="2127599" cy="1088633"/>
                </a:xfrm>
                <a:prstGeom prst="roundRect">
                  <a:avLst>
                    <a:gd name="adj" fmla="val 6872"/>
                  </a:avLst>
                </a:prstGeom>
              </p:spPr>
            </p:pic>
          </p:grpSp>
          <p:sp>
            <p:nvSpPr>
              <p:cNvPr id="34" name="Rounded Rectangle 9">
                <a:extLst>
                  <a:ext uri="{FF2B5EF4-FFF2-40B4-BE49-F238E27FC236}">
                    <a16:creationId xmlns:a16="http://schemas.microsoft.com/office/drawing/2014/main" id="{30C8196B-DCDA-4E30-A953-C00C8E0FC1F5}"/>
                  </a:ext>
                </a:extLst>
              </p:cNvPr>
              <p:cNvSpPr/>
              <p:nvPr/>
            </p:nvSpPr>
            <p:spPr>
              <a:xfrm>
                <a:off x="6430393" y="1297967"/>
                <a:ext cx="2581783" cy="5300527"/>
              </a:xfrm>
              <a:custGeom>
                <a:avLst/>
                <a:gdLst>
                  <a:gd name="connsiteX0" fmla="*/ 0 w 2470245"/>
                  <a:gd name="connsiteY0" fmla="*/ 411716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0 w 2470245"/>
                  <a:gd name="connsiteY8" fmla="*/ 411716 h 4834955"/>
                  <a:gd name="connsiteX0" fmla="*/ 27295 w 2470245"/>
                  <a:gd name="connsiteY0" fmla="*/ 261591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27295 w 2470245"/>
                  <a:gd name="connsiteY8" fmla="*/ 261591 h 4834955"/>
                  <a:gd name="connsiteX0" fmla="*/ 13647 w 2456597"/>
                  <a:gd name="connsiteY0" fmla="*/ 261591 h 4834955"/>
                  <a:gd name="connsiteX1" fmla="*/ 398068 w 2456597"/>
                  <a:gd name="connsiteY1" fmla="*/ 0 h 4834955"/>
                  <a:gd name="connsiteX2" fmla="*/ 2044881 w 2456597"/>
                  <a:gd name="connsiteY2" fmla="*/ 0 h 4834955"/>
                  <a:gd name="connsiteX3" fmla="*/ 2456597 w 2456597"/>
                  <a:gd name="connsiteY3" fmla="*/ 411716 h 4834955"/>
                  <a:gd name="connsiteX4" fmla="*/ 2456597 w 2456597"/>
                  <a:gd name="connsiteY4" fmla="*/ 4423239 h 4834955"/>
                  <a:gd name="connsiteX5" fmla="*/ 2044881 w 2456597"/>
                  <a:gd name="connsiteY5" fmla="*/ 4834955 h 4834955"/>
                  <a:gd name="connsiteX6" fmla="*/ 398068 w 2456597"/>
                  <a:gd name="connsiteY6" fmla="*/ 4834955 h 4834955"/>
                  <a:gd name="connsiteX7" fmla="*/ 0 w 2456597"/>
                  <a:gd name="connsiteY7" fmla="*/ 4600660 h 4834955"/>
                  <a:gd name="connsiteX8" fmla="*/ 13647 w 2456597"/>
                  <a:gd name="connsiteY8" fmla="*/ 261591 h 4834955"/>
                  <a:gd name="connsiteX0" fmla="*/ 0 w 2456597"/>
                  <a:gd name="connsiteY0" fmla="*/ 195158 h 4836761"/>
                  <a:gd name="connsiteX1" fmla="*/ 398068 w 2456597"/>
                  <a:gd name="connsiteY1" fmla="*/ 1806 h 4836761"/>
                  <a:gd name="connsiteX2" fmla="*/ 2044881 w 2456597"/>
                  <a:gd name="connsiteY2" fmla="*/ 1806 h 4836761"/>
                  <a:gd name="connsiteX3" fmla="*/ 2456597 w 2456597"/>
                  <a:gd name="connsiteY3" fmla="*/ 413522 h 4836761"/>
                  <a:gd name="connsiteX4" fmla="*/ 2456597 w 2456597"/>
                  <a:gd name="connsiteY4" fmla="*/ 4425045 h 4836761"/>
                  <a:gd name="connsiteX5" fmla="*/ 2044881 w 2456597"/>
                  <a:gd name="connsiteY5" fmla="*/ 4836761 h 4836761"/>
                  <a:gd name="connsiteX6" fmla="*/ 398068 w 2456597"/>
                  <a:gd name="connsiteY6" fmla="*/ 4836761 h 4836761"/>
                  <a:gd name="connsiteX7" fmla="*/ 0 w 2456597"/>
                  <a:gd name="connsiteY7" fmla="*/ 4602466 h 4836761"/>
                  <a:gd name="connsiteX8" fmla="*/ 0 w 2456597"/>
                  <a:gd name="connsiteY8" fmla="*/ 195158 h 4836761"/>
                  <a:gd name="connsiteX0" fmla="*/ 13647 w 2470244"/>
                  <a:gd name="connsiteY0" fmla="*/ 195158 h 4838567"/>
                  <a:gd name="connsiteX1" fmla="*/ 411715 w 2470244"/>
                  <a:gd name="connsiteY1" fmla="*/ 1806 h 4838567"/>
                  <a:gd name="connsiteX2" fmla="*/ 2058528 w 2470244"/>
                  <a:gd name="connsiteY2" fmla="*/ 1806 h 4838567"/>
                  <a:gd name="connsiteX3" fmla="*/ 2470244 w 2470244"/>
                  <a:gd name="connsiteY3" fmla="*/ 413522 h 4838567"/>
                  <a:gd name="connsiteX4" fmla="*/ 2470244 w 2470244"/>
                  <a:gd name="connsiteY4" fmla="*/ 4425045 h 4838567"/>
                  <a:gd name="connsiteX5" fmla="*/ 2058528 w 2470244"/>
                  <a:gd name="connsiteY5" fmla="*/ 4836761 h 4838567"/>
                  <a:gd name="connsiteX6" fmla="*/ 411715 w 2470244"/>
                  <a:gd name="connsiteY6" fmla="*/ 4836761 h 4838567"/>
                  <a:gd name="connsiteX7" fmla="*/ 0 w 2470244"/>
                  <a:gd name="connsiteY7" fmla="*/ 4643410 h 4838567"/>
                  <a:gd name="connsiteX8" fmla="*/ 13647 w 2470244"/>
                  <a:gd name="connsiteY8" fmla="*/ 195158 h 483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244" h="4838567">
                    <a:moveTo>
                      <a:pt x="13647" y="195158"/>
                    </a:moveTo>
                    <a:cubicBezTo>
                      <a:pt x="13647" y="-32226"/>
                      <a:pt x="184331" y="1806"/>
                      <a:pt x="411715" y="1806"/>
                    </a:cubicBezTo>
                    <a:lnTo>
                      <a:pt x="2058528" y="1806"/>
                    </a:lnTo>
                    <a:cubicBezTo>
                      <a:pt x="2285912" y="1806"/>
                      <a:pt x="2470244" y="186138"/>
                      <a:pt x="2470244" y="413522"/>
                    </a:cubicBezTo>
                    <a:lnTo>
                      <a:pt x="2470244" y="4425045"/>
                    </a:lnTo>
                    <a:cubicBezTo>
                      <a:pt x="2470244" y="4652429"/>
                      <a:pt x="2285912" y="4836761"/>
                      <a:pt x="2058528" y="4836761"/>
                    </a:cubicBezTo>
                    <a:lnTo>
                      <a:pt x="411715" y="4836761"/>
                    </a:lnTo>
                    <a:cubicBezTo>
                      <a:pt x="184331" y="4836761"/>
                      <a:pt x="0" y="4870794"/>
                      <a:pt x="0" y="4643410"/>
                    </a:cubicBezTo>
                    <a:lnTo>
                      <a:pt x="13647" y="195158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255" y="127427"/>
              <a:ext cx="3188917" cy="6643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820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272438"/>
            <a:ext cx="7992473" cy="1044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1666" y="73911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Others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2" y="1353414"/>
            <a:ext cx="612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can submit queries or complaints regarding Other issues excluding the mentioned sections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001" y="105719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Function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7000" y="2584202"/>
            <a:ext cx="174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Type of Issues: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38477" y="2584202"/>
            <a:ext cx="503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Queries  |  Complaints  |  Suggestion/Observation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7000" y="3484386"/>
            <a:ext cx="15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How it Works: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8987" y="5623355"/>
            <a:ext cx="540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Open </a:t>
            </a:r>
            <a:r>
              <a:rPr lang="en-GB" sz="1600" b="1" dirty="0"/>
              <a:t>SB app </a:t>
            </a:r>
            <a:r>
              <a:rPr lang="en-GB" sz="1600" dirty="0"/>
              <a:t>&gt; Tap </a:t>
            </a:r>
            <a:r>
              <a:rPr lang="en-GB" sz="1600" b="1" dirty="0"/>
              <a:t>Immigration </a:t>
            </a:r>
            <a:r>
              <a:rPr lang="en-GB" sz="1600" dirty="0"/>
              <a:t>&gt; Select Port &gt; </a:t>
            </a:r>
            <a:r>
              <a:rPr lang="en-GB" sz="1600" b="1" dirty="0"/>
              <a:t>Fill up </a:t>
            </a:r>
            <a:r>
              <a:rPr lang="en-GB" sz="1600" dirty="0"/>
              <a:t>the form &gt; </a:t>
            </a:r>
            <a:r>
              <a:rPr lang="en-GB" sz="1600" b="1" dirty="0"/>
              <a:t>Upload</a:t>
            </a:r>
            <a:r>
              <a:rPr lang="en-GB" sz="1600" dirty="0"/>
              <a:t> documents &gt; </a:t>
            </a:r>
            <a:r>
              <a:rPr lang="en-GB" sz="1600" b="1" dirty="0"/>
              <a:t>Submit</a:t>
            </a:r>
            <a:r>
              <a:rPr lang="en-GB" sz="16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87000" y="3800008"/>
            <a:ext cx="612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needs to fill up the form </a:t>
            </a:r>
            <a:r>
              <a:rPr lang="en-US" sz="1600" dirty="0"/>
              <a:t>providing </a:t>
            </a:r>
            <a:r>
              <a:rPr lang="en-GB" sz="1600" dirty="0"/>
              <a:t>all necessary information &amp;</a:t>
            </a:r>
            <a:r>
              <a:rPr lang="en-US" sz="1600" dirty="0"/>
              <a:t> his/her Name, Address, Mobile Number &amp; email.</a:t>
            </a:r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en-US" sz="1600" dirty="0"/>
              <a:t>User may submit Supporting Documents, Photos, Audios or Videos.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87000" y="5594318"/>
            <a:ext cx="76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Steps: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27664" y="293262"/>
            <a:ext cx="4214034" cy="6316604"/>
            <a:chOff x="7727664" y="293262"/>
            <a:chExt cx="4214034" cy="63166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101" y="293262"/>
              <a:ext cx="3031969" cy="63166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664" y="1570644"/>
              <a:ext cx="2368096" cy="17948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5" t="35622" r="10966" b="33532"/>
            <a:stretch/>
          </p:blipFill>
          <p:spPr>
            <a:xfrm>
              <a:off x="9967085" y="4293017"/>
              <a:ext cx="1974613" cy="1397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41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1667" y="73911"/>
            <a:ext cx="313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2" y="2245556"/>
            <a:ext cx="4599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The purpose of the this segment “NOTICE” is to provide </a:t>
            </a:r>
            <a:r>
              <a:rPr lang="en-US" dirty="0"/>
              <a:t>Information about Latest Rules, Regulations, Circulars &amp; Concerned laws on: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87001" y="1730964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145B31"/>
                </a:solidFill>
              </a:rPr>
              <a:t>Type of Notice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08C37A-F0B0-4828-98C7-3C5FAFEDCC39}"/>
              </a:ext>
            </a:extLst>
          </p:cNvPr>
          <p:cNvGrpSpPr/>
          <p:nvPr/>
        </p:nvGrpSpPr>
        <p:grpSpPr>
          <a:xfrm>
            <a:off x="1784055" y="3661970"/>
            <a:ext cx="3320208" cy="2053791"/>
            <a:chOff x="1784055" y="3072419"/>
            <a:chExt cx="3320208" cy="2053791"/>
          </a:xfrm>
        </p:grpSpPr>
        <p:sp>
          <p:nvSpPr>
            <p:cNvPr id="18" name="Rounded Rectangle 17"/>
            <p:cNvSpPr/>
            <p:nvPr/>
          </p:nvSpPr>
          <p:spPr>
            <a:xfrm>
              <a:off x="1784055" y="3072419"/>
              <a:ext cx="3320208" cy="45037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57667" y="3125773"/>
              <a:ext cx="2258479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Passport Verification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84055" y="3603684"/>
              <a:ext cx="3320208" cy="45037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14919" y="3645951"/>
              <a:ext cx="2258479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Foreigners Services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784055" y="4144569"/>
              <a:ext cx="3320208" cy="45037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771" y="4185091"/>
              <a:ext cx="2258479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Immigration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84055" y="4675834"/>
              <a:ext cx="3320208" cy="45037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14918" y="4706648"/>
              <a:ext cx="2258479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Security Clearance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37336" y="335521"/>
            <a:ext cx="5897663" cy="6341064"/>
            <a:chOff x="5737336" y="335521"/>
            <a:chExt cx="5897663" cy="63410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9" y="1147733"/>
              <a:ext cx="2483580" cy="5174125"/>
            </a:xfrm>
            <a:prstGeom prst="rect">
              <a:avLst/>
            </a:prstGeom>
          </p:spPr>
        </p:pic>
        <p:sp>
          <p:nvSpPr>
            <p:cNvPr id="14" name="Rounded Rectangle 9"/>
            <p:cNvSpPr/>
            <p:nvPr/>
          </p:nvSpPr>
          <p:spPr>
            <a:xfrm flipH="1">
              <a:off x="9069545" y="1239421"/>
              <a:ext cx="2470244" cy="4945365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512" y="335521"/>
              <a:ext cx="3043711" cy="63410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557" y="1787857"/>
              <a:ext cx="2652232" cy="4180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114"/>
            <a:stretch/>
          </p:blipFill>
          <p:spPr>
            <a:xfrm>
              <a:off x="6860998" y="671382"/>
              <a:ext cx="2777131" cy="1249351"/>
            </a:xfrm>
            <a:prstGeom prst="roundRect">
              <a:avLst>
                <a:gd name="adj" fmla="val 12600"/>
              </a:avLst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96"/>
            <a:stretch/>
          </p:blipFill>
          <p:spPr>
            <a:xfrm>
              <a:off x="5737336" y="881284"/>
              <a:ext cx="1494886" cy="1152032"/>
            </a:xfrm>
            <a:prstGeom prst="rect">
              <a:avLst/>
            </a:prstGeom>
            <a:effectLst>
              <a:outerShdw blurRad="215900" dist="127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163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1667" y="73911"/>
            <a:ext cx="313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My Issues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2" y="1944762"/>
            <a:ext cx="459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In this part the user can see the issues s/he submitted through SB app.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001" y="1430170"/>
            <a:ext cx="3334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145B31"/>
                </a:solidFill>
              </a:rPr>
              <a:t>Feedback of Submitted Issues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A10477-4C17-489D-9A2A-FF1A1B9CE0BD}"/>
              </a:ext>
            </a:extLst>
          </p:cNvPr>
          <p:cNvSpPr/>
          <p:nvPr/>
        </p:nvSpPr>
        <p:spPr>
          <a:xfrm>
            <a:off x="1187001" y="2609243"/>
            <a:ext cx="1160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145B31"/>
                </a:solidFill>
              </a:rPr>
              <a:t>Example: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098299-1D6B-4276-B1CB-B86D13AF0BFD}"/>
              </a:ext>
            </a:extLst>
          </p:cNvPr>
          <p:cNvGrpSpPr/>
          <p:nvPr/>
        </p:nvGrpSpPr>
        <p:grpSpPr>
          <a:xfrm>
            <a:off x="6402737" y="335521"/>
            <a:ext cx="4833154" cy="6341064"/>
            <a:chOff x="6402737" y="335521"/>
            <a:chExt cx="4833154" cy="6341064"/>
          </a:xfrm>
        </p:grpSpPr>
        <p:grpSp>
          <p:nvGrpSpPr>
            <p:cNvPr id="28" name="Group 27"/>
            <p:cNvGrpSpPr/>
            <p:nvPr/>
          </p:nvGrpSpPr>
          <p:grpSpPr>
            <a:xfrm>
              <a:off x="6402737" y="800836"/>
              <a:ext cx="2703513" cy="5632321"/>
              <a:chOff x="9090361" y="1046519"/>
              <a:chExt cx="2670406" cy="556334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0361" y="1046519"/>
                <a:ext cx="2670406" cy="556334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606"/>
              <a:stretch/>
            </p:blipFill>
            <p:spPr>
              <a:xfrm>
                <a:off x="9211325" y="1234035"/>
                <a:ext cx="2457512" cy="5011544"/>
              </a:xfrm>
              <a:prstGeom prst="roundRect">
                <a:avLst>
                  <a:gd name="adj" fmla="val 5005"/>
                </a:avLst>
              </a:prstGeom>
            </p:spPr>
          </p:pic>
        </p:grpSp>
        <p:sp>
          <p:nvSpPr>
            <p:cNvPr id="27" name="Rounded Rectangle 9"/>
            <p:cNvSpPr/>
            <p:nvPr/>
          </p:nvSpPr>
          <p:spPr>
            <a:xfrm>
              <a:off x="6453194" y="855789"/>
              <a:ext cx="2581783" cy="5300527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181" y="335521"/>
              <a:ext cx="3043710" cy="634106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901699" y="2623537"/>
              <a:ext cx="559559" cy="2251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D8465D-635F-42FE-BFF3-675B5483B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4" b="1349"/>
            <a:stretch/>
          </p:blipFill>
          <p:spPr>
            <a:xfrm>
              <a:off x="8333760" y="517619"/>
              <a:ext cx="2756573" cy="5709037"/>
            </a:xfrm>
            <a:prstGeom prst="roundRect">
              <a:avLst>
                <a:gd name="adj" fmla="val 8569"/>
              </a:avLst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02BF6E-D551-47CE-883F-DAFA01AF1EA7}"/>
              </a:ext>
            </a:extLst>
          </p:cNvPr>
          <p:cNvGrpSpPr/>
          <p:nvPr/>
        </p:nvGrpSpPr>
        <p:grpSpPr>
          <a:xfrm>
            <a:off x="638225" y="3141614"/>
            <a:ext cx="3737197" cy="1325305"/>
            <a:chOff x="1187001" y="3489730"/>
            <a:chExt cx="3737197" cy="13253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25E74A-46F0-43B5-B385-073274C85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45" b="72788"/>
            <a:stretch/>
          </p:blipFill>
          <p:spPr>
            <a:xfrm>
              <a:off x="1187001" y="3489730"/>
              <a:ext cx="3737197" cy="13253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7DE380-8C72-4BAC-B1C0-7D7AA7645458}"/>
                </a:ext>
              </a:extLst>
            </p:cNvPr>
            <p:cNvSpPr/>
            <p:nvPr/>
          </p:nvSpPr>
          <p:spPr>
            <a:xfrm>
              <a:off x="1288578" y="4275474"/>
              <a:ext cx="36035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9D9D9B"/>
                  </a:solidFill>
                </a:rPr>
                <a:t>What's the reason of sending negative report of my Passport verification ?</a:t>
              </a:r>
              <a:endParaRPr lang="en-US" sz="1200" dirty="0">
                <a:solidFill>
                  <a:srgbClr val="9D9D9B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02D588-9C66-46F6-9FE3-28AB98103981}"/>
              </a:ext>
            </a:extLst>
          </p:cNvPr>
          <p:cNvGrpSpPr/>
          <p:nvPr/>
        </p:nvGrpSpPr>
        <p:grpSpPr>
          <a:xfrm>
            <a:off x="2273099" y="4267224"/>
            <a:ext cx="3737197" cy="2121007"/>
            <a:chOff x="2484116" y="4464172"/>
            <a:chExt cx="3737197" cy="212100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6967E5-E966-4B4B-AC3E-F6A43E13F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9" t="28209" r="429" b="45617"/>
            <a:stretch/>
          </p:blipFill>
          <p:spPr>
            <a:xfrm>
              <a:off x="2484116" y="4464172"/>
              <a:ext cx="3737197" cy="21194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58BAB5-523E-4FE9-AEA4-2E2E998AC2EB}"/>
                </a:ext>
              </a:extLst>
            </p:cNvPr>
            <p:cNvSpPr/>
            <p:nvPr/>
          </p:nvSpPr>
          <p:spPr>
            <a:xfrm>
              <a:off x="2610674" y="5229243"/>
              <a:ext cx="34880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9D9D9B"/>
                  </a:solidFill>
                </a:rPr>
                <a:t>What's the reason of sending negative report of my Passport verification ?</a:t>
              </a:r>
              <a:endParaRPr lang="en-US" sz="1200" dirty="0">
                <a:solidFill>
                  <a:srgbClr val="9D9D9B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42D72F-2CEF-454C-84A5-6D9E74E7F10D}"/>
                </a:ext>
              </a:extLst>
            </p:cNvPr>
            <p:cNvSpPr/>
            <p:nvPr/>
          </p:nvSpPr>
          <p:spPr>
            <a:xfrm>
              <a:off x="2841725" y="5003733"/>
              <a:ext cx="1811379" cy="22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00BFBF-241A-46E6-A4B4-5CDB74542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253" t="46342" r="75457" b="39247"/>
            <a:stretch/>
          </p:blipFill>
          <p:spPr>
            <a:xfrm>
              <a:off x="2588878" y="5022468"/>
              <a:ext cx="760859" cy="21348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0D7BE5-B17F-41A2-B9E8-9FEFDC851B54}"/>
                </a:ext>
              </a:extLst>
            </p:cNvPr>
            <p:cNvSpPr/>
            <p:nvPr/>
          </p:nvSpPr>
          <p:spPr>
            <a:xfrm>
              <a:off x="2618822" y="5676722"/>
              <a:ext cx="1811379" cy="22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C4A52C9-025E-4EE8-8779-5D61B7D7251C}"/>
                </a:ext>
              </a:extLst>
            </p:cNvPr>
            <p:cNvSpPr/>
            <p:nvPr/>
          </p:nvSpPr>
          <p:spPr>
            <a:xfrm>
              <a:off x="2607075" y="5938848"/>
              <a:ext cx="34880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9D9D9B"/>
                  </a:solidFill>
                </a:rPr>
                <a:t>Negative report was sent for not providing the correct Permanent Address in your application form.</a:t>
              </a:r>
            </a:p>
            <a:p>
              <a:endParaRPr lang="en-GB" sz="1200" dirty="0">
                <a:solidFill>
                  <a:srgbClr val="9D9D9B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AD686E-977A-459C-93C8-E7B12E8E5C61}"/>
                </a:ext>
              </a:extLst>
            </p:cNvPr>
            <p:cNvSpPr/>
            <p:nvPr/>
          </p:nvSpPr>
          <p:spPr>
            <a:xfrm>
              <a:off x="3705210" y="5731468"/>
              <a:ext cx="23882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75000"/>
                    </a:schemeClr>
                  </a:solidFill>
                </a:rPr>
                <a:t>         November 15 2022, 10:01 AM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9AE91B-D552-481E-BE73-2953EEF44384}"/>
                </a:ext>
              </a:extLst>
            </p:cNvPr>
            <p:cNvSpPr/>
            <p:nvPr/>
          </p:nvSpPr>
          <p:spPr>
            <a:xfrm>
              <a:off x="3717450" y="4719817"/>
              <a:ext cx="2378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75000"/>
                    </a:schemeClr>
                  </a:solidFill>
                </a:rPr>
                <a:t>         November 14 2022, 06:31 PM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6B3AA9F-27DD-4B5E-B7AB-662487F2C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4" t="41199" r="83247" b="56914"/>
            <a:stretch/>
          </p:blipFill>
          <p:spPr>
            <a:xfrm>
              <a:off x="2634800" y="5781857"/>
              <a:ext cx="600637" cy="196887"/>
            </a:xfrm>
            <a:prstGeom prst="roundRect">
              <a:avLst>
                <a:gd name="adj" fmla="val 8569"/>
              </a:avLst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3862A43-F42E-43AA-8904-E9D3161685D3}"/>
              </a:ext>
            </a:extLst>
          </p:cNvPr>
          <p:cNvSpPr/>
          <p:nvPr/>
        </p:nvSpPr>
        <p:spPr>
          <a:xfrm>
            <a:off x="8347828" y="1006565"/>
            <a:ext cx="2706845" cy="4486684"/>
          </a:xfrm>
          <a:prstGeom prst="rect">
            <a:avLst/>
          </a:prstGeom>
          <a:solidFill>
            <a:srgbClr val="F2E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95795F-DA4C-4DD7-9D13-712890DED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446" y="2918960"/>
            <a:ext cx="2857322" cy="1073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F93A4A-7240-4AC7-A31A-EABF5977B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803" y="1188998"/>
            <a:ext cx="2897033" cy="16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2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8221" y="0"/>
            <a:ext cx="5613780" cy="6858000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08966" y="4727963"/>
            <a:ext cx="4412508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commitment </a:t>
            </a:r>
          </a:p>
          <a:p>
            <a:pPr algn="ctr">
              <a:lnSpc>
                <a:spcPts val="2700"/>
              </a:lnSpc>
            </a:pPr>
            <a:r>
              <a:rPr lang="en-GB" sz="3200" spc="28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ensure </a:t>
            </a:r>
          </a:p>
          <a:p>
            <a:pPr algn="ctr">
              <a:lnSpc>
                <a:spcPts val="2700"/>
              </a:lnSpc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services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3860" y="2875002"/>
            <a:ext cx="3805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145B31"/>
                </a:solidFill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68" y="945595"/>
            <a:ext cx="2327286" cy="2327286"/>
          </a:xfrm>
          <a:prstGeom prst="ellipse">
            <a:avLst/>
          </a:prstGeom>
          <a:solidFill>
            <a:srgbClr val="1F77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041B96-CB6E-4989-AE5A-9CF7E4687DBA}"/>
              </a:ext>
            </a:extLst>
          </p:cNvPr>
          <p:cNvSpPr/>
          <p:nvPr/>
        </p:nvSpPr>
        <p:spPr>
          <a:xfrm>
            <a:off x="8351577" y="3646479"/>
            <a:ext cx="2288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HELLO SB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1667" y="73911"/>
            <a:ext cx="313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2" y="1571782"/>
            <a:ext cx="694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Special Branch is one of the prime intelligence agencies of the country. </a:t>
            </a:r>
          </a:p>
          <a:p>
            <a:pPr algn="just"/>
            <a:endParaRPr lang="en-GB" b="1" dirty="0"/>
          </a:p>
          <a:p>
            <a:pPr algn="just"/>
            <a:r>
              <a:rPr lang="en-US" dirty="0"/>
              <a:t>Although Special Branch is an intelligence organization it provides frontline Immigration Services, Verification of Passports, Security Clearance for Foreigners &amp; Foreign Entities, Verification for Dual Nationality &amp; Visas and Registration for the foreigners 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001" y="3802371"/>
            <a:ext cx="5568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Services Through Hello SB App: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001" y="1057190"/>
            <a:ext cx="1512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145B31"/>
                </a:solidFill>
              </a:rPr>
              <a:t>Introduction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99" y="1423801"/>
            <a:ext cx="2327286" cy="2327286"/>
          </a:xfrm>
          <a:prstGeom prst="ellipse">
            <a:avLst/>
          </a:prstGeom>
          <a:solidFill>
            <a:srgbClr val="1F77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409899" y="4506460"/>
            <a:ext cx="4475722" cy="12003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Security Clearance for Foreign Nationals &amp; Agencies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Information about Latest Rules, Regulations, Circulars &amp; Concerned laws.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5643" y="4503846"/>
            <a:ext cx="4580357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Passport Verification Queries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Immigration Services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Queries of Visa Related Verifications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Foreigners Registration, NVR &amp; Dual Nationality Queries</a:t>
            </a:r>
          </a:p>
        </p:txBody>
      </p:sp>
    </p:spTree>
    <p:extLst>
      <p:ext uri="{BB962C8B-B14F-4D97-AF65-F5344CB8AC3E}">
        <p14:creationId xmlns:p14="http://schemas.microsoft.com/office/powerpoint/2010/main" val="40373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1" y="1896569"/>
            <a:ext cx="6416958" cy="139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GB" sz="2400" dirty="0"/>
              <a:t>Special Branch “Hello SB” App is user-friendly &amp; compatible with all Android devices.</a:t>
            </a:r>
          </a:p>
          <a:p>
            <a:pPr algn="just">
              <a:lnSpc>
                <a:spcPts val="2000"/>
              </a:lnSpc>
            </a:pPr>
            <a:endParaRPr lang="en-GB" sz="2400" dirty="0"/>
          </a:p>
          <a:p>
            <a:pPr algn="just">
              <a:lnSpc>
                <a:spcPts val="2000"/>
              </a:lnSpc>
            </a:pPr>
            <a:r>
              <a:rPr lang="en-GB" sz="2400" dirty="0"/>
              <a:t>“Hello SB” App can be downloaded from Google Play Store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17" y="3663447"/>
            <a:ext cx="1052677" cy="10526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47021" y="3858955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/>
              <a:t>Android phones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/>
              <a:t>Android tablets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63AADF-58F6-4D1C-AECF-CEEAA1335BCC}"/>
              </a:ext>
            </a:extLst>
          </p:cNvPr>
          <p:cNvGrpSpPr/>
          <p:nvPr/>
        </p:nvGrpSpPr>
        <p:grpSpPr>
          <a:xfrm>
            <a:off x="8250637" y="335521"/>
            <a:ext cx="3005217" cy="6260869"/>
            <a:chOff x="8250637" y="335521"/>
            <a:chExt cx="3005217" cy="62608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1C5755-52FF-4694-B28C-2F392339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637" y="335521"/>
              <a:ext cx="3005217" cy="6260869"/>
            </a:xfrm>
            <a:prstGeom prst="round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125850-4A37-4CC5-AB76-F998713B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382" y="504967"/>
              <a:ext cx="2603024" cy="5647239"/>
            </a:xfrm>
            <a:prstGeom prst="round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56178-6191-412D-BF71-236107AA49C4}"/>
              </a:ext>
            </a:extLst>
          </p:cNvPr>
          <p:cNvSpPr/>
          <p:nvPr/>
        </p:nvSpPr>
        <p:spPr>
          <a:xfrm>
            <a:off x="936146" y="536819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https://play.google.com/store/apps/details?id=com.miaki.hellosb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33457-96AF-451D-9FF5-2641D89B2AC4}"/>
              </a:ext>
            </a:extLst>
          </p:cNvPr>
          <p:cNvSpPr/>
          <p:nvPr/>
        </p:nvSpPr>
        <p:spPr>
          <a:xfrm>
            <a:off x="1232988" y="5337422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App URL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2E84D-041D-47BD-84A8-FE1FE0EABD0D}"/>
              </a:ext>
            </a:extLst>
          </p:cNvPr>
          <p:cNvSpPr/>
          <p:nvPr/>
        </p:nvSpPr>
        <p:spPr>
          <a:xfrm>
            <a:off x="1101667" y="73911"/>
            <a:ext cx="313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111074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67037-55BF-4417-81DF-F604C76E6140}"/>
              </a:ext>
            </a:extLst>
          </p:cNvPr>
          <p:cNvGrpSpPr/>
          <p:nvPr/>
        </p:nvGrpSpPr>
        <p:grpSpPr>
          <a:xfrm>
            <a:off x="9438020" y="1147733"/>
            <a:ext cx="2483580" cy="5174126"/>
            <a:chOff x="9438020" y="1147733"/>
            <a:chExt cx="2483580" cy="517412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020" y="1147733"/>
              <a:ext cx="2483580" cy="51741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4F1A71-2382-4006-ABEE-E070EA2FE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4" t="9504" r="8331" b="70278"/>
            <a:stretch/>
          </p:blipFill>
          <p:spPr>
            <a:xfrm>
              <a:off x="9607200" y="1635517"/>
              <a:ext cx="2127599" cy="1088633"/>
            </a:xfrm>
            <a:prstGeom prst="roundRect">
              <a:avLst>
                <a:gd name="adj" fmla="val 6872"/>
              </a:avLst>
            </a:prstGeom>
          </p:spPr>
        </p:pic>
      </p:grpSp>
      <p:sp>
        <p:nvSpPr>
          <p:cNvPr id="56" name="Folded Corner 55"/>
          <p:cNvSpPr/>
          <p:nvPr/>
        </p:nvSpPr>
        <p:spPr>
          <a:xfrm flipH="1" flipV="1">
            <a:off x="1005895" y="5091738"/>
            <a:ext cx="755600" cy="755600"/>
          </a:xfrm>
          <a:prstGeom prst="foldedCorner">
            <a:avLst>
              <a:gd name="adj" fmla="val 420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flipH="1" flipV="1">
            <a:off x="1005896" y="4234860"/>
            <a:ext cx="755600" cy="755600"/>
          </a:xfrm>
          <a:prstGeom prst="foldedCorner">
            <a:avLst>
              <a:gd name="adj" fmla="val 42085"/>
            </a:avLst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 flipH="1" flipV="1">
            <a:off x="1005896" y="3389171"/>
            <a:ext cx="755600" cy="755600"/>
          </a:xfrm>
          <a:prstGeom prst="foldedCorner">
            <a:avLst>
              <a:gd name="adj" fmla="val 4208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flipH="1" flipV="1">
            <a:off x="1005896" y="2540414"/>
            <a:ext cx="755600" cy="755600"/>
          </a:xfrm>
          <a:prstGeom prst="foldedCorner">
            <a:avLst>
              <a:gd name="adj" fmla="val 42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 flipH="1" flipV="1">
            <a:off x="1005896" y="1719081"/>
            <a:ext cx="755600" cy="755600"/>
          </a:xfrm>
          <a:prstGeom prst="foldedCorner">
            <a:avLst>
              <a:gd name="adj" fmla="val 4208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01667" y="73911"/>
            <a:ext cx="313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Installation Process</a:t>
            </a:r>
          </a:p>
        </p:txBody>
      </p:sp>
      <p:sp>
        <p:nvSpPr>
          <p:cNvPr id="39" name="Flowchart: Stored Data 38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33541" y="1879206"/>
            <a:ext cx="1914488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/>
              <a:t>Go to </a:t>
            </a:r>
            <a:r>
              <a:rPr lang="en-GB" b="1" dirty="0"/>
              <a:t>Google Play </a:t>
            </a:r>
            <a:r>
              <a:rPr lang="en-GB" dirty="0"/>
              <a:t>Store.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8782" y="2751291"/>
            <a:ext cx="982713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02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3541" y="2710673"/>
            <a:ext cx="26072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/>
              <a:t>Download “</a:t>
            </a:r>
            <a:r>
              <a:rPr lang="en-GB" b="1" dirty="0"/>
              <a:t>Hello SB</a:t>
            </a:r>
            <a:r>
              <a:rPr lang="en-GB" dirty="0"/>
              <a:t>” app.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3541" y="3547372"/>
            <a:ext cx="21602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/>
              <a:t>Install “</a:t>
            </a:r>
            <a:r>
              <a:rPr lang="en-GB" b="1" dirty="0"/>
              <a:t>Hello SB</a:t>
            </a:r>
            <a:r>
              <a:rPr lang="en-GB" dirty="0"/>
              <a:t>” app.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3541" y="4355943"/>
            <a:ext cx="2719706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/>
              <a:t>Choose your </a:t>
            </a:r>
            <a:r>
              <a:rPr lang="en-GB" b="1" dirty="0"/>
              <a:t>desire segment</a:t>
            </a:r>
            <a:r>
              <a:rPr lang="en-GB" dirty="0"/>
              <a:t> for queries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09113" y="5236931"/>
            <a:ext cx="293807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/>
              <a:t>Submit</a:t>
            </a:r>
            <a:r>
              <a:rPr lang="en-GB" dirty="0"/>
              <a:t> with required documents (if any)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8781" y="1932641"/>
            <a:ext cx="98271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01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8783" y="3586314"/>
            <a:ext cx="98271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03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8782" y="4442431"/>
            <a:ext cx="98271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04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8782" y="5307321"/>
            <a:ext cx="982713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700"/>
              </a:lnSpc>
            </a:pPr>
            <a:r>
              <a:rPr lang="en-GB" sz="2000" b="1" dirty="0">
                <a:solidFill>
                  <a:schemeClr val="bg1"/>
                </a:solidFill>
              </a:rPr>
              <a:t>05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15218" y="1514901"/>
            <a:ext cx="0" cy="44677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7993" y="2508347"/>
            <a:ext cx="290697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77992" y="3343136"/>
            <a:ext cx="310896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77992" y="4191573"/>
            <a:ext cx="310896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77992" y="5049109"/>
            <a:ext cx="290697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664637" y="1147733"/>
            <a:ext cx="2582689" cy="5133560"/>
            <a:chOff x="4664637" y="1147733"/>
            <a:chExt cx="2582689" cy="5133560"/>
          </a:xfrm>
        </p:grpSpPr>
        <p:grpSp>
          <p:nvGrpSpPr>
            <p:cNvPr id="40" name="Group 39"/>
            <p:cNvGrpSpPr/>
            <p:nvPr/>
          </p:nvGrpSpPr>
          <p:grpSpPr>
            <a:xfrm>
              <a:off x="4664637" y="1147733"/>
              <a:ext cx="2464108" cy="5133560"/>
              <a:chOff x="8250637" y="335521"/>
              <a:chExt cx="3005217" cy="6260869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0637" y="335521"/>
                <a:ext cx="3005217" cy="6260869"/>
              </a:xfrm>
              <a:prstGeom prst="round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0382" y="504967"/>
                <a:ext cx="2603024" cy="5647239"/>
              </a:xfrm>
              <a:prstGeom prst="roundRect">
                <a:avLst/>
              </a:prstGeom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4777082" y="1239421"/>
              <a:ext cx="2470244" cy="4945365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ounded Rectangle 9"/>
          <p:cNvSpPr/>
          <p:nvPr/>
        </p:nvSpPr>
        <p:spPr>
          <a:xfrm flipH="1">
            <a:off x="9356146" y="1286669"/>
            <a:ext cx="2470244" cy="4898117"/>
          </a:xfrm>
          <a:custGeom>
            <a:avLst/>
            <a:gdLst>
              <a:gd name="connsiteX0" fmla="*/ 0 w 2470245"/>
              <a:gd name="connsiteY0" fmla="*/ 411716 h 4834955"/>
              <a:gd name="connsiteX1" fmla="*/ 411716 w 2470245"/>
              <a:gd name="connsiteY1" fmla="*/ 0 h 4834955"/>
              <a:gd name="connsiteX2" fmla="*/ 2058529 w 2470245"/>
              <a:gd name="connsiteY2" fmla="*/ 0 h 4834955"/>
              <a:gd name="connsiteX3" fmla="*/ 2470245 w 2470245"/>
              <a:gd name="connsiteY3" fmla="*/ 411716 h 4834955"/>
              <a:gd name="connsiteX4" fmla="*/ 2470245 w 2470245"/>
              <a:gd name="connsiteY4" fmla="*/ 4423239 h 4834955"/>
              <a:gd name="connsiteX5" fmla="*/ 2058529 w 2470245"/>
              <a:gd name="connsiteY5" fmla="*/ 4834955 h 4834955"/>
              <a:gd name="connsiteX6" fmla="*/ 411716 w 2470245"/>
              <a:gd name="connsiteY6" fmla="*/ 4834955 h 4834955"/>
              <a:gd name="connsiteX7" fmla="*/ 0 w 2470245"/>
              <a:gd name="connsiteY7" fmla="*/ 4423239 h 4834955"/>
              <a:gd name="connsiteX8" fmla="*/ 0 w 2470245"/>
              <a:gd name="connsiteY8" fmla="*/ 411716 h 4834955"/>
              <a:gd name="connsiteX0" fmla="*/ 27295 w 2470245"/>
              <a:gd name="connsiteY0" fmla="*/ 261591 h 4834955"/>
              <a:gd name="connsiteX1" fmla="*/ 411716 w 2470245"/>
              <a:gd name="connsiteY1" fmla="*/ 0 h 4834955"/>
              <a:gd name="connsiteX2" fmla="*/ 2058529 w 2470245"/>
              <a:gd name="connsiteY2" fmla="*/ 0 h 4834955"/>
              <a:gd name="connsiteX3" fmla="*/ 2470245 w 2470245"/>
              <a:gd name="connsiteY3" fmla="*/ 411716 h 4834955"/>
              <a:gd name="connsiteX4" fmla="*/ 2470245 w 2470245"/>
              <a:gd name="connsiteY4" fmla="*/ 4423239 h 4834955"/>
              <a:gd name="connsiteX5" fmla="*/ 2058529 w 2470245"/>
              <a:gd name="connsiteY5" fmla="*/ 4834955 h 4834955"/>
              <a:gd name="connsiteX6" fmla="*/ 411716 w 2470245"/>
              <a:gd name="connsiteY6" fmla="*/ 4834955 h 4834955"/>
              <a:gd name="connsiteX7" fmla="*/ 0 w 2470245"/>
              <a:gd name="connsiteY7" fmla="*/ 4423239 h 4834955"/>
              <a:gd name="connsiteX8" fmla="*/ 27295 w 2470245"/>
              <a:gd name="connsiteY8" fmla="*/ 261591 h 4834955"/>
              <a:gd name="connsiteX0" fmla="*/ 13647 w 2456597"/>
              <a:gd name="connsiteY0" fmla="*/ 261591 h 4834955"/>
              <a:gd name="connsiteX1" fmla="*/ 398068 w 2456597"/>
              <a:gd name="connsiteY1" fmla="*/ 0 h 4834955"/>
              <a:gd name="connsiteX2" fmla="*/ 2044881 w 2456597"/>
              <a:gd name="connsiteY2" fmla="*/ 0 h 4834955"/>
              <a:gd name="connsiteX3" fmla="*/ 2456597 w 2456597"/>
              <a:gd name="connsiteY3" fmla="*/ 411716 h 4834955"/>
              <a:gd name="connsiteX4" fmla="*/ 2456597 w 2456597"/>
              <a:gd name="connsiteY4" fmla="*/ 4423239 h 4834955"/>
              <a:gd name="connsiteX5" fmla="*/ 2044881 w 2456597"/>
              <a:gd name="connsiteY5" fmla="*/ 4834955 h 4834955"/>
              <a:gd name="connsiteX6" fmla="*/ 398068 w 2456597"/>
              <a:gd name="connsiteY6" fmla="*/ 4834955 h 4834955"/>
              <a:gd name="connsiteX7" fmla="*/ 0 w 2456597"/>
              <a:gd name="connsiteY7" fmla="*/ 4600660 h 4834955"/>
              <a:gd name="connsiteX8" fmla="*/ 13647 w 2456597"/>
              <a:gd name="connsiteY8" fmla="*/ 261591 h 4834955"/>
              <a:gd name="connsiteX0" fmla="*/ 0 w 2456597"/>
              <a:gd name="connsiteY0" fmla="*/ 195158 h 4836761"/>
              <a:gd name="connsiteX1" fmla="*/ 398068 w 2456597"/>
              <a:gd name="connsiteY1" fmla="*/ 1806 h 4836761"/>
              <a:gd name="connsiteX2" fmla="*/ 2044881 w 2456597"/>
              <a:gd name="connsiteY2" fmla="*/ 1806 h 4836761"/>
              <a:gd name="connsiteX3" fmla="*/ 2456597 w 2456597"/>
              <a:gd name="connsiteY3" fmla="*/ 413522 h 4836761"/>
              <a:gd name="connsiteX4" fmla="*/ 2456597 w 2456597"/>
              <a:gd name="connsiteY4" fmla="*/ 4425045 h 4836761"/>
              <a:gd name="connsiteX5" fmla="*/ 2044881 w 2456597"/>
              <a:gd name="connsiteY5" fmla="*/ 4836761 h 4836761"/>
              <a:gd name="connsiteX6" fmla="*/ 398068 w 2456597"/>
              <a:gd name="connsiteY6" fmla="*/ 4836761 h 4836761"/>
              <a:gd name="connsiteX7" fmla="*/ 0 w 2456597"/>
              <a:gd name="connsiteY7" fmla="*/ 4602466 h 4836761"/>
              <a:gd name="connsiteX8" fmla="*/ 0 w 2456597"/>
              <a:gd name="connsiteY8" fmla="*/ 195158 h 4836761"/>
              <a:gd name="connsiteX0" fmla="*/ 13647 w 2470244"/>
              <a:gd name="connsiteY0" fmla="*/ 195158 h 4838567"/>
              <a:gd name="connsiteX1" fmla="*/ 411715 w 2470244"/>
              <a:gd name="connsiteY1" fmla="*/ 1806 h 4838567"/>
              <a:gd name="connsiteX2" fmla="*/ 2058528 w 2470244"/>
              <a:gd name="connsiteY2" fmla="*/ 1806 h 4838567"/>
              <a:gd name="connsiteX3" fmla="*/ 2470244 w 2470244"/>
              <a:gd name="connsiteY3" fmla="*/ 413522 h 4838567"/>
              <a:gd name="connsiteX4" fmla="*/ 2470244 w 2470244"/>
              <a:gd name="connsiteY4" fmla="*/ 4425045 h 4838567"/>
              <a:gd name="connsiteX5" fmla="*/ 2058528 w 2470244"/>
              <a:gd name="connsiteY5" fmla="*/ 4836761 h 4838567"/>
              <a:gd name="connsiteX6" fmla="*/ 411715 w 2470244"/>
              <a:gd name="connsiteY6" fmla="*/ 4836761 h 4838567"/>
              <a:gd name="connsiteX7" fmla="*/ 0 w 2470244"/>
              <a:gd name="connsiteY7" fmla="*/ 4643410 h 4838567"/>
              <a:gd name="connsiteX8" fmla="*/ 13647 w 2470244"/>
              <a:gd name="connsiteY8" fmla="*/ 195158 h 483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0244" h="4838567">
                <a:moveTo>
                  <a:pt x="13647" y="195158"/>
                </a:moveTo>
                <a:cubicBezTo>
                  <a:pt x="13647" y="-32226"/>
                  <a:pt x="184331" y="1806"/>
                  <a:pt x="411715" y="1806"/>
                </a:cubicBezTo>
                <a:lnTo>
                  <a:pt x="2058528" y="1806"/>
                </a:lnTo>
                <a:cubicBezTo>
                  <a:pt x="2285912" y="1806"/>
                  <a:pt x="2470244" y="186138"/>
                  <a:pt x="2470244" y="413522"/>
                </a:cubicBezTo>
                <a:lnTo>
                  <a:pt x="2470244" y="4425045"/>
                </a:lnTo>
                <a:cubicBezTo>
                  <a:pt x="2470244" y="4652429"/>
                  <a:pt x="2285912" y="4836761"/>
                  <a:pt x="2058528" y="4836761"/>
                </a:cubicBezTo>
                <a:lnTo>
                  <a:pt x="411715" y="4836761"/>
                </a:lnTo>
                <a:cubicBezTo>
                  <a:pt x="184331" y="4836761"/>
                  <a:pt x="0" y="4870794"/>
                  <a:pt x="0" y="4643410"/>
                </a:cubicBezTo>
                <a:lnTo>
                  <a:pt x="13647" y="195158"/>
                </a:ln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92512" y="431345"/>
            <a:ext cx="3043711" cy="6341065"/>
            <a:chOff x="6792512" y="431345"/>
            <a:chExt cx="3043711" cy="63410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12" y="431345"/>
              <a:ext cx="3043711" cy="63410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130" y="697182"/>
              <a:ext cx="2742474" cy="5390993"/>
            </a:xfrm>
            <a:prstGeom prst="roundRect">
              <a:avLst>
                <a:gd name="adj" fmla="val 7979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363821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01667" y="73911"/>
            <a:ext cx="313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User Journey</a:t>
            </a:r>
          </a:p>
        </p:txBody>
      </p:sp>
      <p:sp>
        <p:nvSpPr>
          <p:cNvPr id="39" name="Flowchart: Stored Data 38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15572" y="2113652"/>
            <a:ext cx="142681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Download App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9018625" y="2768220"/>
            <a:ext cx="145647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Install &amp; Open App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6319401" y="5946539"/>
            <a:ext cx="132065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Input of Information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8496585" y="5150547"/>
            <a:ext cx="127014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Select Issue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3392356" y="4976855"/>
            <a:ext cx="127035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Submit</a:t>
            </a:r>
          </a:p>
          <a:p>
            <a:pPr algn="ctr">
              <a:lnSpc>
                <a:spcPts val="1700"/>
              </a:lnSpc>
            </a:pPr>
            <a:r>
              <a:rPr lang="en-GB" b="1" dirty="0"/>
              <a:t>Issue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6060217" y="4234120"/>
            <a:ext cx="147311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Upload Document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5" y="2794674"/>
            <a:ext cx="1069479" cy="106947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945678" y="3828409"/>
            <a:ext cx="884328" cy="53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App User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80" y="4055728"/>
            <a:ext cx="1128389" cy="11283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16152" y="4913921"/>
            <a:ext cx="1000043" cy="1000043"/>
            <a:chOff x="6324148" y="4110455"/>
            <a:chExt cx="1000043" cy="10000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48" y="4110455"/>
              <a:ext cx="1000043" cy="1000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41" y="4401309"/>
              <a:ext cx="492232" cy="49223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399308" y="3195181"/>
            <a:ext cx="1006364" cy="1006364"/>
            <a:chOff x="4534627" y="4787424"/>
            <a:chExt cx="1006364" cy="10063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627" y="4787424"/>
              <a:ext cx="1006364" cy="10063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78" y="4961256"/>
              <a:ext cx="640326" cy="640326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89" y="4045109"/>
            <a:ext cx="882337" cy="882337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1598076" y="1311785"/>
            <a:ext cx="8956017" cy="3466736"/>
          </a:xfrm>
          <a:custGeom>
            <a:avLst/>
            <a:gdLst>
              <a:gd name="connsiteX0" fmla="*/ 0 w 8956017"/>
              <a:gd name="connsiteY0" fmla="*/ 1388798 h 3485976"/>
              <a:gd name="connsiteX1" fmla="*/ 491319 w 8956017"/>
              <a:gd name="connsiteY1" fmla="*/ 296977 h 3485976"/>
              <a:gd name="connsiteX2" fmla="*/ 2019869 w 8956017"/>
              <a:gd name="connsiteY2" fmla="*/ 419807 h 3485976"/>
              <a:gd name="connsiteX3" fmla="*/ 3370997 w 8956017"/>
              <a:gd name="connsiteY3" fmla="*/ 897479 h 3485976"/>
              <a:gd name="connsiteX4" fmla="*/ 4203510 w 8956017"/>
              <a:gd name="connsiteY4" fmla="*/ 938422 h 3485976"/>
              <a:gd name="connsiteX5" fmla="*/ 4735773 w 8956017"/>
              <a:gd name="connsiteY5" fmla="*/ 597228 h 3485976"/>
              <a:gd name="connsiteX6" fmla="*/ 4899546 w 8956017"/>
              <a:gd name="connsiteY6" fmla="*/ 406159 h 3485976"/>
              <a:gd name="connsiteX7" fmla="*/ 5486400 w 8956017"/>
              <a:gd name="connsiteY7" fmla="*/ 105909 h 3485976"/>
              <a:gd name="connsiteX8" fmla="*/ 6455391 w 8956017"/>
              <a:gd name="connsiteY8" fmla="*/ 10374 h 3485976"/>
              <a:gd name="connsiteX9" fmla="*/ 7383439 w 8956017"/>
              <a:gd name="connsiteY9" fmla="*/ 324273 h 3485976"/>
              <a:gd name="connsiteX10" fmla="*/ 7820167 w 8956017"/>
              <a:gd name="connsiteY10" fmla="*/ 610876 h 3485976"/>
              <a:gd name="connsiteX11" fmla="*/ 8038531 w 8956017"/>
              <a:gd name="connsiteY11" fmla="*/ 761001 h 3485976"/>
              <a:gd name="connsiteX12" fmla="*/ 8420669 w 8956017"/>
              <a:gd name="connsiteY12" fmla="*/ 1020309 h 3485976"/>
              <a:gd name="connsiteX13" fmla="*/ 8679976 w 8956017"/>
              <a:gd name="connsiteY13" fmla="*/ 1265968 h 3485976"/>
              <a:gd name="connsiteX14" fmla="*/ 8898340 w 8956017"/>
              <a:gd name="connsiteY14" fmla="*/ 1770936 h 3485976"/>
              <a:gd name="connsiteX15" fmla="*/ 8952931 w 8956017"/>
              <a:gd name="connsiteY15" fmla="*/ 2426028 h 3485976"/>
              <a:gd name="connsiteX16" fmla="*/ 8830102 w 8956017"/>
              <a:gd name="connsiteY16" fmla="*/ 2971938 h 3485976"/>
              <a:gd name="connsiteX17" fmla="*/ 8502555 w 8956017"/>
              <a:gd name="connsiteY17" fmla="*/ 3285837 h 3485976"/>
              <a:gd name="connsiteX18" fmla="*/ 7833815 w 8956017"/>
              <a:gd name="connsiteY18" fmla="*/ 3449610 h 3485976"/>
              <a:gd name="connsiteX19" fmla="*/ 7055893 w 8956017"/>
              <a:gd name="connsiteY19" fmla="*/ 3449610 h 3485976"/>
              <a:gd name="connsiteX20" fmla="*/ 6400800 w 8956017"/>
              <a:gd name="connsiteY20" fmla="*/ 3053825 h 3485976"/>
              <a:gd name="connsiteX21" fmla="*/ 5977719 w 8956017"/>
              <a:gd name="connsiteY21" fmla="*/ 2753574 h 3485976"/>
              <a:gd name="connsiteX22" fmla="*/ 5841242 w 8956017"/>
              <a:gd name="connsiteY22" fmla="*/ 2644392 h 3485976"/>
              <a:gd name="connsiteX23" fmla="*/ 5868537 w 8956017"/>
              <a:gd name="connsiteY23" fmla="*/ 2685336 h 3485976"/>
              <a:gd name="connsiteX0" fmla="*/ 0 w 8956017"/>
              <a:gd name="connsiteY0" fmla="*/ 1388798 h 3485976"/>
              <a:gd name="connsiteX1" fmla="*/ 491319 w 8956017"/>
              <a:gd name="connsiteY1" fmla="*/ 296977 h 3485976"/>
              <a:gd name="connsiteX2" fmla="*/ 2019869 w 8956017"/>
              <a:gd name="connsiteY2" fmla="*/ 419807 h 3485976"/>
              <a:gd name="connsiteX3" fmla="*/ 3370997 w 8956017"/>
              <a:gd name="connsiteY3" fmla="*/ 897479 h 3485976"/>
              <a:gd name="connsiteX4" fmla="*/ 4203510 w 8956017"/>
              <a:gd name="connsiteY4" fmla="*/ 938422 h 3485976"/>
              <a:gd name="connsiteX5" fmla="*/ 4735773 w 8956017"/>
              <a:gd name="connsiteY5" fmla="*/ 597228 h 3485976"/>
              <a:gd name="connsiteX6" fmla="*/ 4899546 w 8956017"/>
              <a:gd name="connsiteY6" fmla="*/ 406159 h 3485976"/>
              <a:gd name="connsiteX7" fmla="*/ 5486400 w 8956017"/>
              <a:gd name="connsiteY7" fmla="*/ 105909 h 3485976"/>
              <a:gd name="connsiteX8" fmla="*/ 6455391 w 8956017"/>
              <a:gd name="connsiteY8" fmla="*/ 10374 h 3485976"/>
              <a:gd name="connsiteX9" fmla="*/ 7383439 w 8956017"/>
              <a:gd name="connsiteY9" fmla="*/ 324273 h 3485976"/>
              <a:gd name="connsiteX10" fmla="*/ 7820167 w 8956017"/>
              <a:gd name="connsiteY10" fmla="*/ 610876 h 3485976"/>
              <a:gd name="connsiteX11" fmla="*/ 8038531 w 8956017"/>
              <a:gd name="connsiteY11" fmla="*/ 761001 h 3485976"/>
              <a:gd name="connsiteX12" fmla="*/ 8420669 w 8956017"/>
              <a:gd name="connsiteY12" fmla="*/ 1020309 h 3485976"/>
              <a:gd name="connsiteX13" fmla="*/ 8679976 w 8956017"/>
              <a:gd name="connsiteY13" fmla="*/ 1265968 h 3485976"/>
              <a:gd name="connsiteX14" fmla="*/ 8898340 w 8956017"/>
              <a:gd name="connsiteY14" fmla="*/ 1770936 h 3485976"/>
              <a:gd name="connsiteX15" fmla="*/ 8952931 w 8956017"/>
              <a:gd name="connsiteY15" fmla="*/ 2426028 h 3485976"/>
              <a:gd name="connsiteX16" fmla="*/ 8830102 w 8956017"/>
              <a:gd name="connsiteY16" fmla="*/ 2971938 h 3485976"/>
              <a:gd name="connsiteX17" fmla="*/ 8502555 w 8956017"/>
              <a:gd name="connsiteY17" fmla="*/ 3285837 h 3485976"/>
              <a:gd name="connsiteX18" fmla="*/ 7833815 w 8956017"/>
              <a:gd name="connsiteY18" fmla="*/ 3449610 h 3485976"/>
              <a:gd name="connsiteX19" fmla="*/ 7055893 w 8956017"/>
              <a:gd name="connsiteY19" fmla="*/ 3449610 h 3485976"/>
              <a:gd name="connsiteX20" fmla="*/ 6400800 w 8956017"/>
              <a:gd name="connsiteY20" fmla="*/ 3053825 h 3485976"/>
              <a:gd name="connsiteX21" fmla="*/ 5977719 w 8956017"/>
              <a:gd name="connsiteY21" fmla="*/ 2753574 h 3485976"/>
              <a:gd name="connsiteX22" fmla="*/ 5841242 w 8956017"/>
              <a:gd name="connsiteY22" fmla="*/ 2644392 h 3485976"/>
              <a:gd name="connsiteX23" fmla="*/ 5854889 w 8956017"/>
              <a:gd name="connsiteY23" fmla="*/ 2644392 h 3485976"/>
              <a:gd name="connsiteX0" fmla="*/ 0 w 8956017"/>
              <a:gd name="connsiteY0" fmla="*/ 1388798 h 3485976"/>
              <a:gd name="connsiteX1" fmla="*/ 491319 w 8956017"/>
              <a:gd name="connsiteY1" fmla="*/ 296977 h 3485976"/>
              <a:gd name="connsiteX2" fmla="*/ 2019869 w 8956017"/>
              <a:gd name="connsiteY2" fmla="*/ 419807 h 3485976"/>
              <a:gd name="connsiteX3" fmla="*/ 3370997 w 8956017"/>
              <a:gd name="connsiteY3" fmla="*/ 897479 h 3485976"/>
              <a:gd name="connsiteX4" fmla="*/ 4203510 w 8956017"/>
              <a:gd name="connsiteY4" fmla="*/ 938422 h 3485976"/>
              <a:gd name="connsiteX5" fmla="*/ 4735773 w 8956017"/>
              <a:gd name="connsiteY5" fmla="*/ 597228 h 3485976"/>
              <a:gd name="connsiteX6" fmla="*/ 4899546 w 8956017"/>
              <a:gd name="connsiteY6" fmla="*/ 406159 h 3485976"/>
              <a:gd name="connsiteX7" fmla="*/ 5486400 w 8956017"/>
              <a:gd name="connsiteY7" fmla="*/ 105909 h 3485976"/>
              <a:gd name="connsiteX8" fmla="*/ 6455391 w 8956017"/>
              <a:gd name="connsiteY8" fmla="*/ 10374 h 3485976"/>
              <a:gd name="connsiteX9" fmla="*/ 7383439 w 8956017"/>
              <a:gd name="connsiteY9" fmla="*/ 324273 h 3485976"/>
              <a:gd name="connsiteX10" fmla="*/ 7820167 w 8956017"/>
              <a:gd name="connsiteY10" fmla="*/ 610876 h 3485976"/>
              <a:gd name="connsiteX11" fmla="*/ 8038531 w 8956017"/>
              <a:gd name="connsiteY11" fmla="*/ 761001 h 3485976"/>
              <a:gd name="connsiteX12" fmla="*/ 8420669 w 8956017"/>
              <a:gd name="connsiteY12" fmla="*/ 1020309 h 3485976"/>
              <a:gd name="connsiteX13" fmla="*/ 8679976 w 8956017"/>
              <a:gd name="connsiteY13" fmla="*/ 1265968 h 3485976"/>
              <a:gd name="connsiteX14" fmla="*/ 8898340 w 8956017"/>
              <a:gd name="connsiteY14" fmla="*/ 1770936 h 3485976"/>
              <a:gd name="connsiteX15" fmla="*/ 8952931 w 8956017"/>
              <a:gd name="connsiteY15" fmla="*/ 2426028 h 3485976"/>
              <a:gd name="connsiteX16" fmla="*/ 8830102 w 8956017"/>
              <a:gd name="connsiteY16" fmla="*/ 2971938 h 3485976"/>
              <a:gd name="connsiteX17" fmla="*/ 8502555 w 8956017"/>
              <a:gd name="connsiteY17" fmla="*/ 3285837 h 3485976"/>
              <a:gd name="connsiteX18" fmla="*/ 7833815 w 8956017"/>
              <a:gd name="connsiteY18" fmla="*/ 3449610 h 3485976"/>
              <a:gd name="connsiteX19" fmla="*/ 7055893 w 8956017"/>
              <a:gd name="connsiteY19" fmla="*/ 3449610 h 3485976"/>
              <a:gd name="connsiteX20" fmla="*/ 6400800 w 8956017"/>
              <a:gd name="connsiteY20" fmla="*/ 3053825 h 3485976"/>
              <a:gd name="connsiteX21" fmla="*/ 5977719 w 8956017"/>
              <a:gd name="connsiteY21" fmla="*/ 2753574 h 3485976"/>
              <a:gd name="connsiteX22" fmla="*/ 5841242 w 8956017"/>
              <a:gd name="connsiteY22" fmla="*/ 2644392 h 3485976"/>
              <a:gd name="connsiteX23" fmla="*/ 6482686 w 8956017"/>
              <a:gd name="connsiteY23" fmla="*/ 3108416 h 3485976"/>
              <a:gd name="connsiteX0" fmla="*/ 0 w 8956017"/>
              <a:gd name="connsiteY0" fmla="*/ 1388798 h 3485976"/>
              <a:gd name="connsiteX1" fmla="*/ 491319 w 8956017"/>
              <a:gd name="connsiteY1" fmla="*/ 296977 h 3485976"/>
              <a:gd name="connsiteX2" fmla="*/ 2019869 w 8956017"/>
              <a:gd name="connsiteY2" fmla="*/ 419807 h 3485976"/>
              <a:gd name="connsiteX3" fmla="*/ 3370997 w 8956017"/>
              <a:gd name="connsiteY3" fmla="*/ 897479 h 3485976"/>
              <a:gd name="connsiteX4" fmla="*/ 4203510 w 8956017"/>
              <a:gd name="connsiteY4" fmla="*/ 938422 h 3485976"/>
              <a:gd name="connsiteX5" fmla="*/ 4735773 w 8956017"/>
              <a:gd name="connsiteY5" fmla="*/ 597228 h 3485976"/>
              <a:gd name="connsiteX6" fmla="*/ 4899546 w 8956017"/>
              <a:gd name="connsiteY6" fmla="*/ 406159 h 3485976"/>
              <a:gd name="connsiteX7" fmla="*/ 5486400 w 8956017"/>
              <a:gd name="connsiteY7" fmla="*/ 105909 h 3485976"/>
              <a:gd name="connsiteX8" fmla="*/ 6455391 w 8956017"/>
              <a:gd name="connsiteY8" fmla="*/ 10374 h 3485976"/>
              <a:gd name="connsiteX9" fmla="*/ 7383439 w 8956017"/>
              <a:gd name="connsiteY9" fmla="*/ 324273 h 3485976"/>
              <a:gd name="connsiteX10" fmla="*/ 7820167 w 8956017"/>
              <a:gd name="connsiteY10" fmla="*/ 610876 h 3485976"/>
              <a:gd name="connsiteX11" fmla="*/ 8038531 w 8956017"/>
              <a:gd name="connsiteY11" fmla="*/ 761001 h 3485976"/>
              <a:gd name="connsiteX12" fmla="*/ 8420669 w 8956017"/>
              <a:gd name="connsiteY12" fmla="*/ 1020309 h 3485976"/>
              <a:gd name="connsiteX13" fmla="*/ 8679976 w 8956017"/>
              <a:gd name="connsiteY13" fmla="*/ 1265968 h 3485976"/>
              <a:gd name="connsiteX14" fmla="*/ 8898340 w 8956017"/>
              <a:gd name="connsiteY14" fmla="*/ 1770936 h 3485976"/>
              <a:gd name="connsiteX15" fmla="*/ 8952931 w 8956017"/>
              <a:gd name="connsiteY15" fmla="*/ 2426028 h 3485976"/>
              <a:gd name="connsiteX16" fmla="*/ 8830102 w 8956017"/>
              <a:gd name="connsiteY16" fmla="*/ 2971938 h 3485976"/>
              <a:gd name="connsiteX17" fmla="*/ 8502555 w 8956017"/>
              <a:gd name="connsiteY17" fmla="*/ 3285837 h 3485976"/>
              <a:gd name="connsiteX18" fmla="*/ 7833815 w 8956017"/>
              <a:gd name="connsiteY18" fmla="*/ 3449610 h 3485976"/>
              <a:gd name="connsiteX19" fmla="*/ 7055893 w 8956017"/>
              <a:gd name="connsiteY19" fmla="*/ 3449610 h 3485976"/>
              <a:gd name="connsiteX20" fmla="*/ 6400800 w 8956017"/>
              <a:gd name="connsiteY20" fmla="*/ 3053825 h 3485976"/>
              <a:gd name="connsiteX21" fmla="*/ 6578221 w 8956017"/>
              <a:gd name="connsiteY21" fmla="*/ 3203950 h 3485976"/>
              <a:gd name="connsiteX22" fmla="*/ 5841242 w 8956017"/>
              <a:gd name="connsiteY22" fmla="*/ 2644392 h 3485976"/>
              <a:gd name="connsiteX23" fmla="*/ 6482686 w 8956017"/>
              <a:gd name="connsiteY23" fmla="*/ 3108416 h 3485976"/>
              <a:gd name="connsiteX0" fmla="*/ 0 w 8956017"/>
              <a:gd name="connsiteY0" fmla="*/ 1388798 h 3485976"/>
              <a:gd name="connsiteX1" fmla="*/ 491319 w 8956017"/>
              <a:gd name="connsiteY1" fmla="*/ 296977 h 3485976"/>
              <a:gd name="connsiteX2" fmla="*/ 2019869 w 8956017"/>
              <a:gd name="connsiteY2" fmla="*/ 419807 h 3485976"/>
              <a:gd name="connsiteX3" fmla="*/ 3370997 w 8956017"/>
              <a:gd name="connsiteY3" fmla="*/ 897479 h 3485976"/>
              <a:gd name="connsiteX4" fmla="*/ 4203510 w 8956017"/>
              <a:gd name="connsiteY4" fmla="*/ 938422 h 3485976"/>
              <a:gd name="connsiteX5" fmla="*/ 4735773 w 8956017"/>
              <a:gd name="connsiteY5" fmla="*/ 597228 h 3485976"/>
              <a:gd name="connsiteX6" fmla="*/ 4899546 w 8956017"/>
              <a:gd name="connsiteY6" fmla="*/ 406159 h 3485976"/>
              <a:gd name="connsiteX7" fmla="*/ 5486400 w 8956017"/>
              <a:gd name="connsiteY7" fmla="*/ 105909 h 3485976"/>
              <a:gd name="connsiteX8" fmla="*/ 6455391 w 8956017"/>
              <a:gd name="connsiteY8" fmla="*/ 10374 h 3485976"/>
              <a:gd name="connsiteX9" fmla="*/ 7383439 w 8956017"/>
              <a:gd name="connsiteY9" fmla="*/ 324273 h 3485976"/>
              <a:gd name="connsiteX10" fmla="*/ 7820167 w 8956017"/>
              <a:gd name="connsiteY10" fmla="*/ 610876 h 3485976"/>
              <a:gd name="connsiteX11" fmla="*/ 8038531 w 8956017"/>
              <a:gd name="connsiteY11" fmla="*/ 761001 h 3485976"/>
              <a:gd name="connsiteX12" fmla="*/ 8420669 w 8956017"/>
              <a:gd name="connsiteY12" fmla="*/ 1020309 h 3485976"/>
              <a:gd name="connsiteX13" fmla="*/ 8679976 w 8956017"/>
              <a:gd name="connsiteY13" fmla="*/ 1265968 h 3485976"/>
              <a:gd name="connsiteX14" fmla="*/ 8898340 w 8956017"/>
              <a:gd name="connsiteY14" fmla="*/ 1770936 h 3485976"/>
              <a:gd name="connsiteX15" fmla="*/ 8952931 w 8956017"/>
              <a:gd name="connsiteY15" fmla="*/ 2426028 h 3485976"/>
              <a:gd name="connsiteX16" fmla="*/ 8830102 w 8956017"/>
              <a:gd name="connsiteY16" fmla="*/ 2971938 h 3485976"/>
              <a:gd name="connsiteX17" fmla="*/ 8502555 w 8956017"/>
              <a:gd name="connsiteY17" fmla="*/ 3285837 h 3485976"/>
              <a:gd name="connsiteX18" fmla="*/ 7833815 w 8956017"/>
              <a:gd name="connsiteY18" fmla="*/ 3449610 h 3485976"/>
              <a:gd name="connsiteX19" fmla="*/ 7055893 w 8956017"/>
              <a:gd name="connsiteY19" fmla="*/ 3449610 h 3485976"/>
              <a:gd name="connsiteX20" fmla="*/ 6400800 w 8956017"/>
              <a:gd name="connsiteY20" fmla="*/ 3053825 h 3485976"/>
              <a:gd name="connsiteX21" fmla="*/ 6578221 w 8956017"/>
              <a:gd name="connsiteY21" fmla="*/ 3203950 h 3485976"/>
              <a:gd name="connsiteX22" fmla="*/ 6523630 w 8956017"/>
              <a:gd name="connsiteY22" fmla="*/ 3163007 h 3485976"/>
              <a:gd name="connsiteX23" fmla="*/ 6482686 w 8956017"/>
              <a:gd name="connsiteY23" fmla="*/ 3108416 h 3485976"/>
              <a:gd name="connsiteX0" fmla="*/ 0 w 8956017"/>
              <a:gd name="connsiteY0" fmla="*/ 1388798 h 3485976"/>
              <a:gd name="connsiteX1" fmla="*/ 491319 w 8956017"/>
              <a:gd name="connsiteY1" fmla="*/ 296977 h 3485976"/>
              <a:gd name="connsiteX2" fmla="*/ 2019869 w 8956017"/>
              <a:gd name="connsiteY2" fmla="*/ 419807 h 3485976"/>
              <a:gd name="connsiteX3" fmla="*/ 3370997 w 8956017"/>
              <a:gd name="connsiteY3" fmla="*/ 897479 h 3485976"/>
              <a:gd name="connsiteX4" fmla="*/ 4203510 w 8956017"/>
              <a:gd name="connsiteY4" fmla="*/ 938422 h 3485976"/>
              <a:gd name="connsiteX5" fmla="*/ 4735773 w 8956017"/>
              <a:gd name="connsiteY5" fmla="*/ 597228 h 3485976"/>
              <a:gd name="connsiteX6" fmla="*/ 4899546 w 8956017"/>
              <a:gd name="connsiteY6" fmla="*/ 406159 h 3485976"/>
              <a:gd name="connsiteX7" fmla="*/ 5486400 w 8956017"/>
              <a:gd name="connsiteY7" fmla="*/ 105909 h 3485976"/>
              <a:gd name="connsiteX8" fmla="*/ 6455391 w 8956017"/>
              <a:gd name="connsiteY8" fmla="*/ 10374 h 3485976"/>
              <a:gd name="connsiteX9" fmla="*/ 7383439 w 8956017"/>
              <a:gd name="connsiteY9" fmla="*/ 324273 h 3485976"/>
              <a:gd name="connsiteX10" fmla="*/ 7820167 w 8956017"/>
              <a:gd name="connsiteY10" fmla="*/ 610876 h 3485976"/>
              <a:gd name="connsiteX11" fmla="*/ 8038531 w 8956017"/>
              <a:gd name="connsiteY11" fmla="*/ 761001 h 3485976"/>
              <a:gd name="connsiteX12" fmla="*/ 8420669 w 8956017"/>
              <a:gd name="connsiteY12" fmla="*/ 1020309 h 3485976"/>
              <a:gd name="connsiteX13" fmla="*/ 8679976 w 8956017"/>
              <a:gd name="connsiteY13" fmla="*/ 1265968 h 3485976"/>
              <a:gd name="connsiteX14" fmla="*/ 8898340 w 8956017"/>
              <a:gd name="connsiteY14" fmla="*/ 1770936 h 3485976"/>
              <a:gd name="connsiteX15" fmla="*/ 8952931 w 8956017"/>
              <a:gd name="connsiteY15" fmla="*/ 2426028 h 3485976"/>
              <a:gd name="connsiteX16" fmla="*/ 8830102 w 8956017"/>
              <a:gd name="connsiteY16" fmla="*/ 2971938 h 3485976"/>
              <a:gd name="connsiteX17" fmla="*/ 8502555 w 8956017"/>
              <a:gd name="connsiteY17" fmla="*/ 3285837 h 3485976"/>
              <a:gd name="connsiteX18" fmla="*/ 7833815 w 8956017"/>
              <a:gd name="connsiteY18" fmla="*/ 3449610 h 3485976"/>
              <a:gd name="connsiteX19" fmla="*/ 7055893 w 8956017"/>
              <a:gd name="connsiteY19" fmla="*/ 3449610 h 3485976"/>
              <a:gd name="connsiteX20" fmla="*/ 6400800 w 8956017"/>
              <a:gd name="connsiteY20" fmla="*/ 3053825 h 3485976"/>
              <a:gd name="connsiteX21" fmla="*/ 6578221 w 8956017"/>
              <a:gd name="connsiteY21" fmla="*/ 3203950 h 3485976"/>
              <a:gd name="connsiteX22" fmla="*/ 6523630 w 8956017"/>
              <a:gd name="connsiteY22" fmla="*/ 3163007 h 3485976"/>
              <a:gd name="connsiteX23" fmla="*/ 7028597 w 8956017"/>
              <a:gd name="connsiteY23" fmla="*/ 3449610 h 3485976"/>
              <a:gd name="connsiteX0" fmla="*/ 0 w 8956017"/>
              <a:gd name="connsiteY0" fmla="*/ 1388798 h 3462262"/>
              <a:gd name="connsiteX1" fmla="*/ 491319 w 8956017"/>
              <a:gd name="connsiteY1" fmla="*/ 296977 h 3462262"/>
              <a:gd name="connsiteX2" fmla="*/ 2019869 w 8956017"/>
              <a:gd name="connsiteY2" fmla="*/ 419807 h 3462262"/>
              <a:gd name="connsiteX3" fmla="*/ 3370997 w 8956017"/>
              <a:gd name="connsiteY3" fmla="*/ 897479 h 3462262"/>
              <a:gd name="connsiteX4" fmla="*/ 4203510 w 8956017"/>
              <a:gd name="connsiteY4" fmla="*/ 938422 h 3462262"/>
              <a:gd name="connsiteX5" fmla="*/ 4735773 w 8956017"/>
              <a:gd name="connsiteY5" fmla="*/ 597228 h 3462262"/>
              <a:gd name="connsiteX6" fmla="*/ 4899546 w 8956017"/>
              <a:gd name="connsiteY6" fmla="*/ 406159 h 3462262"/>
              <a:gd name="connsiteX7" fmla="*/ 5486400 w 8956017"/>
              <a:gd name="connsiteY7" fmla="*/ 105909 h 3462262"/>
              <a:gd name="connsiteX8" fmla="*/ 6455391 w 8956017"/>
              <a:gd name="connsiteY8" fmla="*/ 10374 h 3462262"/>
              <a:gd name="connsiteX9" fmla="*/ 7383439 w 8956017"/>
              <a:gd name="connsiteY9" fmla="*/ 324273 h 3462262"/>
              <a:gd name="connsiteX10" fmla="*/ 7820167 w 8956017"/>
              <a:gd name="connsiteY10" fmla="*/ 610876 h 3462262"/>
              <a:gd name="connsiteX11" fmla="*/ 8038531 w 8956017"/>
              <a:gd name="connsiteY11" fmla="*/ 761001 h 3462262"/>
              <a:gd name="connsiteX12" fmla="*/ 8420669 w 8956017"/>
              <a:gd name="connsiteY12" fmla="*/ 1020309 h 3462262"/>
              <a:gd name="connsiteX13" fmla="*/ 8679976 w 8956017"/>
              <a:gd name="connsiteY13" fmla="*/ 1265968 h 3462262"/>
              <a:gd name="connsiteX14" fmla="*/ 8898340 w 8956017"/>
              <a:gd name="connsiteY14" fmla="*/ 1770936 h 3462262"/>
              <a:gd name="connsiteX15" fmla="*/ 8952931 w 8956017"/>
              <a:gd name="connsiteY15" fmla="*/ 2426028 h 3462262"/>
              <a:gd name="connsiteX16" fmla="*/ 8830102 w 8956017"/>
              <a:gd name="connsiteY16" fmla="*/ 2971938 h 3462262"/>
              <a:gd name="connsiteX17" fmla="*/ 8502555 w 8956017"/>
              <a:gd name="connsiteY17" fmla="*/ 3285837 h 3462262"/>
              <a:gd name="connsiteX18" fmla="*/ 7833815 w 8956017"/>
              <a:gd name="connsiteY18" fmla="*/ 3449610 h 3462262"/>
              <a:gd name="connsiteX19" fmla="*/ 7055893 w 8956017"/>
              <a:gd name="connsiteY19" fmla="*/ 3449610 h 3462262"/>
              <a:gd name="connsiteX20" fmla="*/ 7042245 w 8956017"/>
              <a:gd name="connsiteY20" fmla="*/ 3435963 h 3462262"/>
              <a:gd name="connsiteX21" fmla="*/ 6578221 w 8956017"/>
              <a:gd name="connsiteY21" fmla="*/ 3203950 h 3462262"/>
              <a:gd name="connsiteX22" fmla="*/ 6523630 w 8956017"/>
              <a:gd name="connsiteY22" fmla="*/ 3163007 h 3462262"/>
              <a:gd name="connsiteX23" fmla="*/ 7028597 w 8956017"/>
              <a:gd name="connsiteY23" fmla="*/ 3449610 h 3462262"/>
              <a:gd name="connsiteX0" fmla="*/ 0 w 8956017"/>
              <a:gd name="connsiteY0" fmla="*/ 1388798 h 3463207"/>
              <a:gd name="connsiteX1" fmla="*/ 491319 w 8956017"/>
              <a:gd name="connsiteY1" fmla="*/ 296977 h 3463207"/>
              <a:gd name="connsiteX2" fmla="*/ 2019869 w 8956017"/>
              <a:gd name="connsiteY2" fmla="*/ 419807 h 3463207"/>
              <a:gd name="connsiteX3" fmla="*/ 3370997 w 8956017"/>
              <a:gd name="connsiteY3" fmla="*/ 897479 h 3463207"/>
              <a:gd name="connsiteX4" fmla="*/ 4203510 w 8956017"/>
              <a:gd name="connsiteY4" fmla="*/ 938422 h 3463207"/>
              <a:gd name="connsiteX5" fmla="*/ 4735773 w 8956017"/>
              <a:gd name="connsiteY5" fmla="*/ 597228 h 3463207"/>
              <a:gd name="connsiteX6" fmla="*/ 4899546 w 8956017"/>
              <a:gd name="connsiteY6" fmla="*/ 406159 h 3463207"/>
              <a:gd name="connsiteX7" fmla="*/ 5486400 w 8956017"/>
              <a:gd name="connsiteY7" fmla="*/ 105909 h 3463207"/>
              <a:gd name="connsiteX8" fmla="*/ 6455391 w 8956017"/>
              <a:gd name="connsiteY8" fmla="*/ 10374 h 3463207"/>
              <a:gd name="connsiteX9" fmla="*/ 7383439 w 8956017"/>
              <a:gd name="connsiteY9" fmla="*/ 324273 h 3463207"/>
              <a:gd name="connsiteX10" fmla="*/ 7820167 w 8956017"/>
              <a:gd name="connsiteY10" fmla="*/ 610876 h 3463207"/>
              <a:gd name="connsiteX11" fmla="*/ 8038531 w 8956017"/>
              <a:gd name="connsiteY11" fmla="*/ 761001 h 3463207"/>
              <a:gd name="connsiteX12" fmla="*/ 8420669 w 8956017"/>
              <a:gd name="connsiteY12" fmla="*/ 1020309 h 3463207"/>
              <a:gd name="connsiteX13" fmla="*/ 8679976 w 8956017"/>
              <a:gd name="connsiteY13" fmla="*/ 1265968 h 3463207"/>
              <a:gd name="connsiteX14" fmla="*/ 8898340 w 8956017"/>
              <a:gd name="connsiteY14" fmla="*/ 1770936 h 3463207"/>
              <a:gd name="connsiteX15" fmla="*/ 8952931 w 8956017"/>
              <a:gd name="connsiteY15" fmla="*/ 2426028 h 3463207"/>
              <a:gd name="connsiteX16" fmla="*/ 8830102 w 8956017"/>
              <a:gd name="connsiteY16" fmla="*/ 2971938 h 3463207"/>
              <a:gd name="connsiteX17" fmla="*/ 8502555 w 8956017"/>
              <a:gd name="connsiteY17" fmla="*/ 3285837 h 3463207"/>
              <a:gd name="connsiteX18" fmla="*/ 7833815 w 8956017"/>
              <a:gd name="connsiteY18" fmla="*/ 3449610 h 3463207"/>
              <a:gd name="connsiteX19" fmla="*/ 7055893 w 8956017"/>
              <a:gd name="connsiteY19" fmla="*/ 3449610 h 3463207"/>
              <a:gd name="connsiteX20" fmla="*/ 7042245 w 8956017"/>
              <a:gd name="connsiteY20" fmla="*/ 3435963 h 3463207"/>
              <a:gd name="connsiteX21" fmla="*/ 6578221 w 8956017"/>
              <a:gd name="connsiteY21" fmla="*/ 3203950 h 3463207"/>
              <a:gd name="connsiteX22" fmla="*/ 7042245 w 8956017"/>
              <a:gd name="connsiteY22" fmla="*/ 3449610 h 3463207"/>
              <a:gd name="connsiteX23" fmla="*/ 7028597 w 8956017"/>
              <a:gd name="connsiteY23" fmla="*/ 3449610 h 3463207"/>
              <a:gd name="connsiteX0" fmla="*/ 0 w 8956017"/>
              <a:gd name="connsiteY0" fmla="*/ 1388798 h 3463511"/>
              <a:gd name="connsiteX1" fmla="*/ 491319 w 8956017"/>
              <a:gd name="connsiteY1" fmla="*/ 296977 h 3463511"/>
              <a:gd name="connsiteX2" fmla="*/ 2019869 w 8956017"/>
              <a:gd name="connsiteY2" fmla="*/ 419807 h 3463511"/>
              <a:gd name="connsiteX3" fmla="*/ 3370997 w 8956017"/>
              <a:gd name="connsiteY3" fmla="*/ 897479 h 3463511"/>
              <a:gd name="connsiteX4" fmla="*/ 4203510 w 8956017"/>
              <a:gd name="connsiteY4" fmla="*/ 938422 h 3463511"/>
              <a:gd name="connsiteX5" fmla="*/ 4735773 w 8956017"/>
              <a:gd name="connsiteY5" fmla="*/ 597228 h 3463511"/>
              <a:gd name="connsiteX6" fmla="*/ 4899546 w 8956017"/>
              <a:gd name="connsiteY6" fmla="*/ 406159 h 3463511"/>
              <a:gd name="connsiteX7" fmla="*/ 5486400 w 8956017"/>
              <a:gd name="connsiteY7" fmla="*/ 105909 h 3463511"/>
              <a:gd name="connsiteX8" fmla="*/ 6455391 w 8956017"/>
              <a:gd name="connsiteY8" fmla="*/ 10374 h 3463511"/>
              <a:gd name="connsiteX9" fmla="*/ 7383439 w 8956017"/>
              <a:gd name="connsiteY9" fmla="*/ 324273 h 3463511"/>
              <a:gd name="connsiteX10" fmla="*/ 7820167 w 8956017"/>
              <a:gd name="connsiteY10" fmla="*/ 610876 h 3463511"/>
              <a:gd name="connsiteX11" fmla="*/ 8038531 w 8956017"/>
              <a:gd name="connsiteY11" fmla="*/ 761001 h 3463511"/>
              <a:gd name="connsiteX12" fmla="*/ 8420669 w 8956017"/>
              <a:gd name="connsiteY12" fmla="*/ 1020309 h 3463511"/>
              <a:gd name="connsiteX13" fmla="*/ 8679976 w 8956017"/>
              <a:gd name="connsiteY13" fmla="*/ 1265968 h 3463511"/>
              <a:gd name="connsiteX14" fmla="*/ 8898340 w 8956017"/>
              <a:gd name="connsiteY14" fmla="*/ 1770936 h 3463511"/>
              <a:gd name="connsiteX15" fmla="*/ 8952931 w 8956017"/>
              <a:gd name="connsiteY15" fmla="*/ 2426028 h 3463511"/>
              <a:gd name="connsiteX16" fmla="*/ 8830102 w 8956017"/>
              <a:gd name="connsiteY16" fmla="*/ 2971938 h 3463511"/>
              <a:gd name="connsiteX17" fmla="*/ 8502555 w 8956017"/>
              <a:gd name="connsiteY17" fmla="*/ 3285837 h 3463511"/>
              <a:gd name="connsiteX18" fmla="*/ 7833815 w 8956017"/>
              <a:gd name="connsiteY18" fmla="*/ 3449610 h 3463511"/>
              <a:gd name="connsiteX19" fmla="*/ 7055893 w 8956017"/>
              <a:gd name="connsiteY19" fmla="*/ 3449610 h 3463511"/>
              <a:gd name="connsiteX20" fmla="*/ 7042245 w 8956017"/>
              <a:gd name="connsiteY20" fmla="*/ 3435963 h 3463511"/>
              <a:gd name="connsiteX21" fmla="*/ 7028598 w 8956017"/>
              <a:gd name="connsiteY21" fmla="*/ 3463257 h 3463511"/>
              <a:gd name="connsiteX22" fmla="*/ 7042245 w 8956017"/>
              <a:gd name="connsiteY22" fmla="*/ 3449610 h 3463511"/>
              <a:gd name="connsiteX23" fmla="*/ 7028597 w 8956017"/>
              <a:gd name="connsiteY23" fmla="*/ 3449610 h 3463511"/>
              <a:gd name="connsiteX0" fmla="*/ 0 w 8956017"/>
              <a:gd name="connsiteY0" fmla="*/ 1388798 h 3463511"/>
              <a:gd name="connsiteX1" fmla="*/ 491319 w 8956017"/>
              <a:gd name="connsiteY1" fmla="*/ 296977 h 3463511"/>
              <a:gd name="connsiteX2" fmla="*/ 2019869 w 8956017"/>
              <a:gd name="connsiteY2" fmla="*/ 419807 h 3463511"/>
              <a:gd name="connsiteX3" fmla="*/ 3370997 w 8956017"/>
              <a:gd name="connsiteY3" fmla="*/ 897479 h 3463511"/>
              <a:gd name="connsiteX4" fmla="*/ 4203510 w 8956017"/>
              <a:gd name="connsiteY4" fmla="*/ 938422 h 3463511"/>
              <a:gd name="connsiteX5" fmla="*/ 4735773 w 8956017"/>
              <a:gd name="connsiteY5" fmla="*/ 597228 h 3463511"/>
              <a:gd name="connsiteX6" fmla="*/ 4899546 w 8956017"/>
              <a:gd name="connsiteY6" fmla="*/ 406159 h 3463511"/>
              <a:gd name="connsiteX7" fmla="*/ 5486400 w 8956017"/>
              <a:gd name="connsiteY7" fmla="*/ 105909 h 3463511"/>
              <a:gd name="connsiteX8" fmla="*/ 6455391 w 8956017"/>
              <a:gd name="connsiteY8" fmla="*/ 10374 h 3463511"/>
              <a:gd name="connsiteX9" fmla="*/ 7383439 w 8956017"/>
              <a:gd name="connsiteY9" fmla="*/ 324273 h 3463511"/>
              <a:gd name="connsiteX10" fmla="*/ 7820167 w 8956017"/>
              <a:gd name="connsiteY10" fmla="*/ 610876 h 3463511"/>
              <a:gd name="connsiteX11" fmla="*/ 8038531 w 8956017"/>
              <a:gd name="connsiteY11" fmla="*/ 761001 h 3463511"/>
              <a:gd name="connsiteX12" fmla="*/ 8420669 w 8956017"/>
              <a:gd name="connsiteY12" fmla="*/ 1020309 h 3463511"/>
              <a:gd name="connsiteX13" fmla="*/ 8679976 w 8956017"/>
              <a:gd name="connsiteY13" fmla="*/ 1265968 h 3463511"/>
              <a:gd name="connsiteX14" fmla="*/ 8898340 w 8956017"/>
              <a:gd name="connsiteY14" fmla="*/ 1770936 h 3463511"/>
              <a:gd name="connsiteX15" fmla="*/ 8952931 w 8956017"/>
              <a:gd name="connsiteY15" fmla="*/ 2426028 h 3463511"/>
              <a:gd name="connsiteX16" fmla="*/ 8830102 w 8956017"/>
              <a:gd name="connsiteY16" fmla="*/ 2971938 h 3463511"/>
              <a:gd name="connsiteX17" fmla="*/ 8502555 w 8956017"/>
              <a:gd name="connsiteY17" fmla="*/ 3285837 h 3463511"/>
              <a:gd name="connsiteX18" fmla="*/ 7833815 w 8956017"/>
              <a:gd name="connsiteY18" fmla="*/ 3449610 h 3463511"/>
              <a:gd name="connsiteX19" fmla="*/ 7055893 w 8956017"/>
              <a:gd name="connsiteY19" fmla="*/ 3449610 h 3463511"/>
              <a:gd name="connsiteX20" fmla="*/ 7042245 w 8956017"/>
              <a:gd name="connsiteY20" fmla="*/ 3435963 h 3463511"/>
              <a:gd name="connsiteX21" fmla="*/ 7028598 w 8956017"/>
              <a:gd name="connsiteY21" fmla="*/ 3463257 h 3463511"/>
              <a:gd name="connsiteX22" fmla="*/ 7042245 w 8956017"/>
              <a:gd name="connsiteY22" fmla="*/ 3449610 h 3463511"/>
              <a:gd name="connsiteX23" fmla="*/ 7397087 w 8956017"/>
              <a:gd name="connsiteY23" fmla="*/ 3449610 h 3463511"/>
              <a:gd name="connsiteX0" fmla="*/ 0 w 8956017"/>
              <a:gd name="connsiteY0" fmla="*/ 1388798 h 3463257"/>
              <a:gd name="connsiteX1" fmla="*/ 491319 w 8956017"/>
              <a:gd name="connsiteY1" fmla="*/ 296977 h 3463257"/>
              <a:gd name="connsiteX2" fmla="*/ 2019869 w 8956017"/>
              <a:gd name="connsiteY2" fmla="*/ 419807 h 3463257"/>
              <a:gd name="connsiteX3" fmla="*/ 3370997 w 8956017"/>
              <a:gd name="connsiteY3" fmla="*/ 897479 h 3463257"/>
              <a:gd name="connsiteX4" fmla="*/ 4203510 w 8956017"/>
              <a:gd name="connsiteY4" fmla="*/ 938422 h 3463257"/>
              <a:gd name="connsiteX5" fmla="*/ 4735773 w 8956017"/>
              <a:gd name="connsiteY5" fmla="*/ 597228 h 3463257"/>
              <a:gd name="connsiteX6" fmla="*/ 4899546 w 8956017"/>
              <a:gd name="connsiteY6" fmla="*/ 406159 h 3463257"/>
              <a:gd name="connsiteX7" fmla="*/ 5486400 w 8956017"/>
              <a:gd name="connsiteY7" fmla="*/ 105909 h 3463257"/>
              <a:gd name="connsiteX8" fmla="*/ 6455391 w 8956017"/>
              <a:gd name="connsiteY8" fmla="*/ 10374 h 3463257"/>
              <a:gd name="connsiteX9" fmla="*/ 7383439 w 8956017"/>
              <a:gd name="connsiteY9" fmla="*/ 324273 h 3463257"/>
              <a:gd name="connsiteX10" fmla="*/ 7820167 w 8956017"/>
              <a:gd name="connsiteY10" fmla="*/ 610876 h 3463257"/>
              <a:gd name="connsiteX11" fmla="*/ 8038531 w 8956017"/>
              <a:gd name="connsiteY11" fmla="*/ 761001 h 3463257"/>
              <a:gd name="connsiteX12" fmla="*/ 8420669 w 8956017"/>
              <a:gd name="connsiteY12" fmla="*/ 1020309 h 3463257"/>
              <a:gd name="connsiteX13" fmla="*/ 8679976 w 8956017"/>
              <a:gd name="connsiteY13" fmla="*/ 1265968 h 3463257"/>
              <a:gd name="connsiteX14" fmla="*/ 8898340 w 8956017"/>
              <a:gd name="connsiteY14" fmla="*/ 1770936 h 3463257"/>
              <a:gd name="connsiteX15" fmla="*/ 8952931 w 8956017"/>
              <a:gd name="connsiteY15" fmla="*/ 2426028 h 3463257"/>
              <a:gd name="connsiteX16" fmla="*/ 8830102 w 8956017"/>
              <a:gd name="connsiteY16" fmla="*/ 2971938 h 3463257"/>
              <a:gd name="connsiteX17" fmla="*/ 8502555 w 8956017"/>
              <a:gd name="connsiteY17" fmla="*/ 3285837 h 3463257"/>
              <a:gd name="connsiteX18" fmla="*/ 7833815 w 8956017"/>
              <a:gd name="connsiteY18" fmla="*/ 3449610 h 3463257"/>
              <a:gd name="connsiteX19" fmla="*/ 7055893 w 8956017"/>
              <a:gd name="connsiteY19" fmla="*/ 3449610 h 3463257"/>
              <a:gd name="connsiteX20" fmla="*/ 7042245 w 8956017"/>
              <a:gd name="connsiteY20" fmla="*/ 3435963 h 3463257"/>
              <a:gd name="connsiteX21" fmla="*/ 7028598 w 8956017"/>
              <a:gd name="connsiteY21" fmla="*/ 3463257 h 3463257"/>
              <a:gd name="connsiteX22" fmla="*/ 7383439 w 8956017"/>
              <a:gd name="connsiteY22" fmla="*/ 3449610 h 3463257"/>
              <a:gd name="connsiteX23" fmla="*/ 7397087 w 8956017"/>
              <a:gd name="connsiteY23" fmla="*/ 3449610 h 3463257"/>
              <a:gd name="connsiteX0" fmla="*/ 0 w 8956017"/>
              <a:gd name="connsiteY0" fmla="*/ 1388798 h 3462262"/>
              <a:gd name="connsiteX1" fmla="*/ 491319 w 8956017"/>
              <a:gd name="connsiteY1" fmla="*/ 296977 h 3462262"/>
              <a:gd name="connsiteX2" fmla="*/ 2019869 w 8956017"/>
              <a:gd name="connsiteY2" fmla="*/ 419807 h 3462262"/>
              <a:gd name="connsiteX3" fmla="*/ 3370997 w 8956017"/>
              <a:gd name="connsiteY3" fmla="*/ 897479 h 3462262"/>
              <a:gd name="connsiteX4" fmla="*/ 4203510 w 8956017"/>
              <a:gd name="connsiteY4" fmla="*/ 938422 h 3462262"/>
              <a:gd name="connsiteX5" fmla="*/ 4735773 w 8956017"/>
              <a:gd name="connsiteY5" fmla="*/ 597228 h 3462262"/>
              <a:gd name="connsiteX6" fmla="*/ 4899546 w 8956017"/>
              <a:gd name="connsiteY6" fmla="*/ 406159 h 3462262"/>
              <a:gd name="connsiteX7" fmla="*/ 5486400 w 8956017"/>
              <a:gd name="connsiteY7" fmla="*/ 105909 h 3462262"/>
              <a:gd name="connsiteX8" fmla="*/ 6455391 w 8956017"/>
              <a:gd name="connsiteY8" fmla="*/ 10374 h 3462262"/>
              <a:gd name="connsiteX9" fmla="*/ 7383439 w 8956017"/>
              <a:gd name="connsiteY9" fmla="*/ 324273 h 3462262"/>
              <a:gd name="connsiteX10" fmla="*/ 7820167 w 8956017"/>
              <a:gd name="connsiteY10" fmla="*/ 610876 h 3462262"/>
              <a:gd name="connsiteX11" fmla="*/ 8038531 w 8956017"/>
              <a:gd name="connsiteY11" fmla="*/ 761001 h 3462262"/>
              <a:gd name="connsiteX12" fmla="*/ 8420669 w 8956017"/>
              <a:gd name="connsiteY12" fmla="*/ 1020309 h 3462262"/>
              <a:gd name="connsiteX13" fmla="*/ 8679976 w 8956017"/>
              <a:gd name="connsiteY13" fmla="*/ 1265968 h 3462262"/>
              <a:gd name="connsiteX14" fmla="*/ 8898340 w 8956017"/>
              <a:gd name="connsiteY14" fmla="*/ 1770936 h 3462262"/>
              <a:gd name="connsiteX15" fmla="*/ 8952931 w 8956017"/>
              <a:gd name="connsiteY15" fmla="*/ 2426028 h 3462262"/>
              <a:gd name="connsiteX16" fmla="*/ 8830102 w 8956017"/>
              <a:gd name="connsiteY16" fmla="*/ 2971938 h 3462262"/>
              <a:gd name="connsiteX17" fmla="*/ 8502555 w 8956017"/>
              <a:gd name="connsiteY17" fmla="*/ 3285837 h 3462262"/>
              <a:gd name="connsiteX18" fmla="*/ 7833815 w 8956017"/>
              <a:gd name="connsiteY18" fmla="*/ 3449610 h 3462262"/>
              <a:gd name="connsiteX19" fmla="*/ 7055893 w 8956017"/>
              <a:gd name="connsiteY19" fmla="*/ 3449610 h 3462262"/>
              <a:gd name="connsiteX20" fmla="*/ 7042245 w 8956017"/>
              <a:gd name="connsiteY20" fmla="*/ 3435963 h 3462262"/>
              <a:gd name="connsiteX21" fmla="*/ 7397088 w 8956017"/>
              <a:gd name="connsiteY21" fmla="*/ 3449609 h 3462262"/>
              <a:gd name="connsiteX22" fmla="*/ 7383439 w 8956017"/>
              <a:gd name="connsiteY22" fmla="*/ 3449610 h 3462262"/>
              <a:gd name="connsiteX23" fmla="*/ 7397087 w 8956017"/>
              <a:gd name="connsiteY23" fmla="*/ 3449610 h 3462262"/>
              <a:gd name="connsiteX0" fmla="*/ 0 w 8956017"/>
              <a:gd name="connsiteY0" fmla="*/ 1388798 h 3463258"/>
              <a:gd name="connsiteX1" fmla="*/ 491319 w 8956017"/>
              <a:gd name="connsiteY1" fmla="*/ 296977 h 3463258"/>
              <a:gd name="connsiteX2" fmla="*/ 2019869 w 8956017"/>
              <a:gd name="connsiteY2" fmla="*/ 419807 h 3463258"/>
              <a:gd name="connsiteX3" fmla="*/ 3370997 w 8956017"/>
              <a:gd name="connsiteY3" fmla="*/ 897479 h 3463258"/>
              <a:gd name="connsiteX4" fmla="*/ 4203510 w 8956017"/>
              <a:gd name="connsiteY4" fmla="*/ 938422 h 3463258"/>
              <a:gd name="connsiteX5" fmla="*/ 4735773 w 8956017"/>
              <a:gd name="connsiteY5" fmla="*/ 597228 h 3463258"/>
              <a:gd name="connsiteX6" fmla="*/ 4899546 w 8956017"/>
              <a:gd name="connsiteY6" fmla="*/ 406159 h 3463258"/>
              <a:gd name="connsiteX7" fmla="*/ 5486400 w 8956017"/>
              <a:gd name="connsiteY7" fmla="*/ 105909 h 3463258"/>
              <a:gd name="connsiteX8" fmla="*/ 6455391 w 8956017"/>
              <a:gd name="connsiteY8" fmla="*/ 10374 h 3463258"/>
              <a:gd name="connsiteX9" fmla="*/ 7383439 w 8956017"/>
              <a:gd name="connsiteY9" fmla="*/ 324273 h 3463258"/>
              <a:gd name="connsiteX10" fmla="*/ 7820167 w 8956017"/>
              <a:gd name="connsiteY10" fmla="*/ 610876 h 3463258"/>
              <a:gd name="connsiteX11" fmla="*/ 8038531 w 8956017"/>
              <a:gd name="connsiteY11" fmla="*/ 761001 h 3463258"/>
              <a:gd name="connsiteX12" fmla="*/ 8420669 w 8956017"/>
              <a:gd name="connsiteY12" fmla="*/ 1020309 h 3463258"/>
              <a:gd name="connsiteX13" fmla="*/ 8679976 w 8956017"/>
              <a:gd name="connsiteY13" fmla="*/ 1265968 h 3463258"/>
              <a:gd name="connsiteX14" fmla="*/ 8898340 w 8956017"/>
              <a:gd name="connsiteY14" fmla="*/ 1770936 h 3463258"/>
              <a:gd name="connsiteX15" fmla="*/ 8952931 w 8956017"/>
              <a:gd name="connsiteY15" fmla="*/ 2426028 h 3463258"/>
              <a:gd name="connsiteX16" fmla="*/ 8830102 w 8956017"/>
              <a:gd name="connsiteY16" fmla="*/ 2971938 h 3463258"/>
              <a:gd name="connsiteX17" fmla="*/ 8502555 w 8956017"/>
              <a:gd name="connsiteY17" fmla="*/ 3285837 h 3463258"/>
              <a:gd name="connsiteX18" fmla="*/ 7833815 w 8956017"/>
              <a:gd name="connsiteY18" fmla="*/ 3449610 h 3463258"/>
              <a:gd name="connsiteX19" fmla="*/ 7055893 w 8956017"/>
              <a:gd name="connsiteY19" fmla="*/ 3449610 h 3463258"/>
              <a:gd name="connsiteX20" fmla="*/ 7410734 w 8956017"/>
              <a:gd name="connsiteY20" fmla="*/ 3463258 h 3463258"/>
              <a:gd name="connsiteX21" fmla="*/ 7397088 w 8956017"/>
              <a:gd name="connsiteY21" fmla="*/ 3449609 h 3463258"/>
              <a:gd name="connsiteX22" fmla="*/ 7383439 w 8956017"/>
              <a:gd name="connsiteY22" fmla="*/ 3449610 h 3463258"/>
              <a:gd name="connsiteX23" fmla="*/ 7397087 w 8956017"/>
              <a:gd name="connsiteY23" fmla="*/ 3449610 h 3463258"/>
              <a:gd name="connsiteX0" fmla="*/ 0 w 8956017"/>
              <a:gd name="connsiteY0" fmla="*/ 1388798 h 3466736"/>
              <a:gd name="connsiteX1" fmla="*/ 491319 w 8956017"/>
              <a:gd name="connsiteY1" fmla="*/ 296977 h 3466736"/>
              <a:gd name="connsiteX2" fmla="*/ 2019869 w 8956017"/>
              <a:gd name="connsiteY2" fmla="*/ 419807 h 3466736"/>
              <a:gd name="connsiteX3" fmla="*/ 3370997 w 8956017"/>
              <a:gd name="connsiteY3" fmla="*/ 897479 h 3466736"/>
              <a:gd name="connsiteX4" fmla="*/ 4203510 w 8956017"/>
              <a:gd name="connsiteY4" fmla="*/ 938422 h 3466736"/>
              <a:gd name="connsiteX5" fmla="*/ 4735773 w 8956017"/>
              <a:gd name="connsiteY5" fmla="*/ 597228 h 3466736"/>
              <a:gd name="connsiteX6" fmla="*/ 4899546 w 8956017"/>
              <a:gd name="connsiteY6" fmla="*/ 406159 h 3466736"/>
              <a:gd name="connsiteX7" fmla="*/ 5486400 w 8956017"/>
              <a:gd name="connsiteY7" fmla="*/ 105909 h 3466736"/>
              <a:gd name="connsiteX8" fmla="*/ 6455391 w 8956017"/>
              <a:gd name="connsiteY8" fmla="*/ 10374 h 3466736"/>
              <a:gd name="connsiteX9" fmla="*/ 7383439 w 8956017"/>
              <a:gd name="connsiteY9" fmla="*/ 324273 h 3466736"/>
              <a:gd name="connsiteX10" fmla="*/ 7820167 w 8956017"/>
              <a:gd name="connsiteY10" fmla="*/ 610876 h 3466736"/>
              <a:gd name="connsiteX11" fmla="*/ 8038531 w 8956017"/>
              <a:gd name="connsiteY11" fmla="*/ 761001 h 3466736"/>
              <a:gd name="connsiteX12" fmla="*/ 8420669 w 8956017"/>
              <a:gd name="connsiteY12" fmla="*/ 1020309 h 3466736"/>
              <a:gd name="connsiteX13" fmla="*/ 8679976 w 8956017"/>
              <a:gd name="connsiteY13" fmla="*/ 1265968 h 3466736"/>
              <a:gd name="connsiteX14" fmla="*/ 8898340 w 8956017"/>
              <a:gd name="connsiteY14" fmla="*/ 1770936 h 3466736"/>
              <a:gd name="connsiteX15" fmla="*/ 8952931 w 8956017"/>
              <a:gd name="connsiteY15" fmla="*/ 2426028 h 3466736"/>
              <a:gd name="connsiteX16" fmla="*/ 8830102 w 8956017"/>
              <a:gd name="connsiteY16" fmla="*/ 2971938 h 3466736"/>
              <a:gd name="connsiteX17" fmla="*/ 8502555 w 8956017"/>
              <a:gd name="connsiteY17" fmla="*/ 3285837 h 3466736"/>
              <a:gd name="connsiteX18" fmla="*/ 7833815 w 8956017"/>
              <a:gd name="connsiteY18" fmla="*/ 3449610 h 3466736"/>
              <a:gd name="connsiteX19" fmla="*/ 7424382 w 8956017"/>
              <a:gd name="connsiteY19" fmla="*/ 3463258 h 3466736"/>
              <a:gd name="connsiteX20" fmla="*/ 7410734 w 8956017"/>
              <a:gd name="connsiteY20" fmla="*/ 3463258 h 3466736"/>
              <a:gd name="connsiteX21" fmla="*/ 7397088 w 8956017"/>
              <a:gd name="connsiteY21" fmla="*/ 3449609 h 3466736"/>
              <a:gd name="connsiteX22" fmla="*/ 7383439 w 8956017"/>
              <a:gd name="connsiteY22" fmla="*/ 3449610 h 3466736"/>
              <a:gd name="connsiteX23" fmla="*/ 7397087 w 8956017"/>
              <a:gd name="connsiteY23" fmla="*/ 3449610 h 346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56017" h="3466736">
                <a:moveTo>
                  <a:pt x="0" y="1388798"/>
                </a:moveTo>
                <a:cubicBezTo>
                  <a:pt x="77337" y="923636"/>
                  <a:pt x="154674" y="458475"/>
                  <a:pt x="491319" y="296977"/>
                </a:cubicBezTo>
                <a:cubicBezTo>
                  <a:pt x="827964" y="135479"/>
                  <a:pt x="1539923" y="319723"/>
                  <a:pt x="2019869" y="419807"/>
                </a:cubicBezTo>
                <a:cubicBezTo>
                  <a:pt x="2499815" y="519891"/>
                  <a:pt x="3007057" y="811043"/>
                  <a:pt x="3370997" y="897479"/>
                </a:cubicBezTo>
                <a:cubicBezTo>
                  <a:pt x="3734937" y="983915"/>
                  <a:pt x="3976047" y="988464"/>
                  <a:pt x="4203510" y="938422"/>
                </a:cubicBezTo>
                <a:cubicBezTo>
                  <a:pt x="4430973" y="888380"/>
                  <a:pt x="4619767" y="685938"/>
                  <a:pt x="4735773" y="597228"/>
                </a:cubicBezTo>
                <a:cubicBezTo>
                  <a:pt x="4851779" y="508517"/>
                  <a:pt x="4774442" y="488045"/>
                  <a:pt x="4899546" y="406159"/>
                </a:cubicBezTo>
                <a:cubicBezTo>
                  <a:pt x="5024650" y="324273"/>
                  <a:pt x="5227093" y="171873"/>
                  <a:pt x="5486400" y="105909"/>
                </a:cubicBezTo>
                <a:cubicBezTo>
                  <a:pt x="5745707" y="39945"/>
                  <a:pt x="6139218" y="-26020"/>
                  <a:pt x="6455391" y="10374"/>
                </a:cubicBezTo>
                <a:cubicBezTo>
                  <a:pt x="6771564" y="46768"/>
                  <a:pt x="7155976" y="224189"/>
                  <a:pt x="7383439" y="324273"/>
                </a:cubicBezTo>
                <a:cubicBezTo>
                  <a:pt x="7610902" y="424357"/>
                  <a:pt x="7710985" y="538088"/>
                  <a:pt x="7820167" y="610876"/>
                </a:cubicBezTo>
                <a:cubicBezTo>
                  <a:pt x="7929349" y="683664"/>
                  <a:pt x="8038531" y="761001"/>
                  <a:pt x="8038531" y="761001"/>
                </a:cubicBezTo>
                <a:cubicBezTo>
                  <a:pt x="8138615" y="829240"/>
                  <a:pt x="8313762" y="936148"/>
                  <a:pt x="8420669" y="1020309"/>
                </a:cubicBezTo>
                <a:cubicBezTo>
                  <a:pt x="8527576" y="1104470"/>
                  <a:pt x="8600364" y="1140863"/>
                  <a:pt x="8679976" y="1265968"/>
                </a:cubicBezTo>
                <a:cubicBezTo>
                  <a:pt x="8759588" y="1391073"/>
                  <a:pt x="8852848" y="1577593"/>
                  <a:pt x="8898340" y="1770936"/>
                </a:cubicBezTo>
                <a:cubicBezTo>
                  <a:pt x="8943832" y="1964279"/>
                  <a:pt x="8964304" y="2225861"/>
                  <a:pt x="8952931" y="2426028"/>
                </a:cubicBezTo>
                <a:cubicBezTo>
                  <a:pt x="8941558" y="2626195"/>
                  <a:pt x="8905165" y="2828637"/>
                  <a:pt x="8830102" y="2971938"/>
                </a:cubicBezTo>
                <a:cubicBezTo>
                  <a:pt x="8755039" y="3115240"/>
                  <a:pt x="8668603" y="3206225"/>
                  <a:pt x="8502555" y="3285837"/>
                </a:cubicBezTo>
                <a:cubicBezTo>
                  <a:pt x="8336507" y="3365449"/>
                  <a:pt x="8013510" y="3420040"/>
                  <a:pt x="7833815" y="3449610"/>
                </a:cubicBezTo>
                <a:cubicBezTo>
                  <a:pt x="7654120" y="3479180"/>
                  <a:pt x="7494895" y="3460983"/>
                  <a:pt x="7424382" y="3463258"/>
                </a:cubicBezTo>
                <a:cubicBezTo>
                  <a:pt x="7419833" y="3463258"/>
                  <a:pt x="7415283" y="3465533"/>
                  <a:pt x="7410734" y="3463258"/>
                </a:cubicBezTo>
                <a:cubicBezTo>
                  <a:pt x="7406185" y="3460983"/>
                  <a:pt x="7401637" y="3451884"/>
                  <a:pt x="7397088" y="3449609"/>
                </a:cubicBezTo>
                <a:cubicBezTo>
                  <a:pt x="7392539" y="3447334"/>
                  <a:pt x="7387989" y="3449610"/>
                  <a:pt x="7383439" y="3449610"/>
                </a:cubicBezTo>
                <a:cubicBezTo>
                  <a:pt x="7383439" y="3449610"/>
                  <a:pt x="7374341" y="3423451"/>
                  <a:pt x="7397087" y="3449610"/>
                </a:cubicBezTo>
              </a:path>
            </a:pathLst>
          </a:custGeom>
          <a:noFill/>
          <a:ln w="222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07908" y="2070003"/>
            <a:ext cx="12308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/>
              <a:t>Google Play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23" y="1223310"/>
            <a:ext cx="767552" cy="767552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705078" y="1064333"/>
            <a:ext cx="442987" cy="922890"/>
            <a:chOff x="8212375" y="265416"/>
            <a:chExt cx="3005217" cy="6260869"/>
          </a:xfrm>
          <a:effectLst>
            <a:outerShdw blurRad="342900" dist="114300" dir="6000000" algn="t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75" y="265416"/>
              <a:ext cx="3005217" cy="626086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1"/>
            <a:srcRect l="68363" t="29709" r="18729" b="22791"/>
            <a:stretch/>
          </p:blipFill>
          <p:spPr>
            <a:xfrm>
              <a:off x="8380330" y="597131"/>
              <a:ext cx="2669306" cy="552231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28" y="1039869"/>
            <a:ext cx="906866" cy="906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765" y="1734485"/>
            <a:ext cx="496193" cy="10337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06" y="4096672"/>
            <a:ext cx="558363" cy="999791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15" idx="3"/>
          </p:cNvCxnSpPr>
          <p:nvPr/>
        </p:nvCxnSpPr>
        <p:spPr>
          <a:xfrm flipH="1" flipV="1">
            <a:off x="7405672" y="3698363"/>
            <a:ext cx="1474034" cy="899259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3" idx="3"/>
          </p:cNvCxnSpPr>
          <p:nvPr/>
        </p:nvCxnSpPr>
        <p:spPr>
          <a:xfrm flipH="1">
            <a:off x="7416195" y="4791545"/>
            <a:ext cx="1447383" cy="622398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20" idx="3"/>
          </p:cNvCxnSpPr>
          <p:nvPr/>
        </p:nvCxnSpPr>
        <p:spPr>
          <a:xfrm flipH="1">
            <a:off x="4592026" y="3775184"/>
            <a:ext cx="1738112" cy="711094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3" idx="1"/>
          </p:cNvCxnSpPr>
          <p:nvPr/>
        </p:nvCxnSpPr>
        <p:spPr>
          <a:xfrm flipH="1" flipV="1">
            <a:off x="4769954" y="4734141"/>
            <a:ext cx="1646198" cy="679802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lded Corner 35"/>
          <p:cNvSpPr/>
          <p:nvPr/>
        </p:nvSpPr>
        <p:spPr>
          <a:xfrm flipH="1" flipV="1">
            <a:off x="11415618" y="4165770"/>
            <a:ext cx="612751" cy="612751"/>
          </a:xfrm>
          <a:prstGeom prst="foldedCorner">
            <a:avLst>
              <a:gd name="adj" fmla="val 420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Folded Corner 41"/>
          <p:cNvSpPr/>
          <p:nvPr/>
        </p:nvSpPr>
        <p:spPr>
          <a:xfrm flipH="1" flipV="1">
            <a:off x="11415619" y="3463072"/>
            <a:ext cx="612751" cy="612751"/>
          </a:xfrm>
          <a:prstGeom prst="foldedCorner">
            <a:avLst>
              <a:gd name="adj" fmla="val 42085"/>
            </a:avLst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Folded Corner 46"/>
          <p:cNvSpPr/>
          <p:nvPr/>
        </p:nvSpPr>
        <p:spPr>
          <a:xfrm flipH="1" flipV="1">
            <a:off x="11415620" y="2752361"/>
            <a:ext cx="612751" cy="612751"/>
          </a:xfrm>
          <a:prstGeom prst="foldedCorner">
            <a:avLst>
              <a:gd name="adj" fmla="val 4208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Folded Corner 47"/>
          <p:cNvSpPr/>
          <p:nvPr/>
        </p:nvSpPr>
        <p:spPr>
          <a:xfrm flipH="1" flipV="1">
            <a:off x="11415620" y="2040084"/>
            <a:ext cx="612751" cy="612751"/>
          </a:xfrm>
          <a:prstGeom prst="foldedCorner">
            <a:avLst>
              <a:gd name="adj" fmla="val 42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Folded Corner 48"/>
          <p:cNvSpPr/>
          <p:nvPr/>
        </p:nvSpPr>
        <p:spPr>
          <a:xfrm flipH="1" flipV="1">
            <a:off x="11415620" y="1327433"/>
            <a:ext cx="612751" cy="612751"/>
          </a:xfrm>
          <a:prstGeom prst="foldedCorner">
            <a:avLst>
              <a:gd name="adj" fmla="val 4208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Rectangle 49"/>
          <p:cNvSpPr/>
          <p:nvPr/>
        </p:nvSpPr>
        <p:spPr>
          <a:xfrm>
            <a:off x="11231443" y="2182722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02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231442" y="1472753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01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231444" y="2881264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03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231442" y="3602403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04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231442" y="4313114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05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200495" y="2346069"/>
            <a:ext cx="374693" cy="374693"/>
          </a:xfrm>
          <a:prstGeom prst="diamond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1</a:t>
            </a:r>
            <a:endParaRPr lang="en-US" sz="1600" dirty="0"/>
          </a:p>
        </p:txBody>
      </p:sp>
      <p:sp>
        <p:nvSpPr>
          <p:cNvPr id="55" name="Diamond 54"/>
          <p:cNvSpPr/>
          <p:nvPr/>
        </p:nvSpPr>
        <p:spPr>
          <a:xfrm>
            <a:off x="3305628" y="1208370"/>
            <a:ext cx="374693" cy="374693"/>
          </a:xfrm>
          <a:prstGeom prst="diamond">
            <a:avLst/>
          </a:prstGeom>
          <a:solidFill>
            <a:srgbClr val="4472C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  <a:endParaRPr lang="en-US" sz="1600" dirty="0"/>
          </a:p>
        </p:txBody>
      </p:sp>
      <p:sp>
        <p:nvSpPr>
          <p:cNvPr id="56" name="Diamond 55"/>
          <p:cNvSpPr/>
          <p:nvPr/>
        </p:nvSpPr>
        <p:spPr>
          <a:xfrm>
            <a:off x="6142791" y="1359758"/>
            <a:ext cx="374693" cy="374693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Diamond 56"/>
          <p:cNvSpPr/>
          <p:nvPr/>
        </p:nvSpPr>
        <p:spPr>
          <a:xfrm>
            <a:off x="9559514" y="1305955"/>
            <a:ext cx="374693" cy="374693"/>
          </a:xfrm>
          <a:prstGeom prst="diamond">
            <a:avLst/>
          </a:prstGeom>
          <a:solidFill>
            <a:srgbClr val="24A25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  <a:endParaRPr lang="en-US" sz="1600" dirty="0"/>
          </a:p>
        </p:txBody>
      </p:sp>
      <p:sp>
        <p:nvSpPr>
          <p:cNvPr id="64" name="Diamond 63"/>
          <p:cNvSpPr/>
          <p:nvPr/>
        </p:nvSpPr>
        <p:spPr>
          <a:xfrm>
            <a:off x="9464232" y="4241058"/>
            <a:ext cx="374693" cy="374693"/>
          </a:xfrm>
          <a:prstGeom prst="diamond">
            <a:avLst/>
          </a:prstGeom>
          <a:solidFill>
            <a:srgbClr val="CD9A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Diamond 64"/>
          <p:cNvSpPr/>
          <p:nvPr/>
        </p:nvSpPr>
        <p:spPr>
          <a:xfrm>
            <a:off x="7158640" y="3028183"/>
            <a:ext cx="374693" cy="374693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Diamond 66"/>
          <p:cNvSpPr/>
          <p:nvPr/>
        </p:nvSpPr>
        <p:spPr>
          <a:xfrm>
            <a:off x="7375508" y="5429444"/>
            <a:ext cx="374693" cy="374693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Diamond 68"/>
          <p:cNvSpPr/>
          <p:nvPr/>
        </p:nvSpPr>
        <p:spPr>
          <a:xfrm>
            <a:off x="3281373" y="4315649"/>
            <a:ext cx="374693" cy="374693"/>
          </a:xfrm>
          <a:prstGeom prst="diamond">
            <a:avLst/>
          </a:prstGeom>
          <a:solidFill>
            <a:srgbClr val="FF4B4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Folded Corner 69"/>
          <p:cNvSpPr/>
          <p:nvPr/>
        </p:nvSpPr>
        <p:spPr>
          <a:xfrm flipH="1" flipV="1">
            <a:off x="11415616" y="5584709"/>
            <a:ext cx="612751" cy="612751"/>
          </a:xfrm>
          <a:prstGeom prst="foldedCorner">
            <a:avLst>
              <a:gd name="adj" fmla="val 42085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" name="Folded Corner 70"/>
          <p:cNvSpPr/>
          <p:nvPr/>
        </p:nvSpPr>
        <p:spPr>
          <a:xfrm flipH="1" flipV="1">
            <a:off x="11415617" y="4876079"/>
            <a:ext cx="612751" cy="612751"/>
          </a:xfrm>
          <a:prstGeom prst="foldedCorner">
            <a:avLst>
              <a:gd name="adj" fmla="val 420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Rectangle 71"/>
          <p:cNvSpPr/>
          <p:nvPr/>
        </p:nvSpPr>
        <p:spPr>
          <a:xfrm>
            <a:off x="11231440" y="5015410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6/7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231440" y="5732053"/>
            <a:ext cx="79692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Step </a:t>
            </a:r>
          </a:p>
          <a:p>
            <a:pPr algn="r">
              <a:lnSpc>
                <a:spcPts val="1300"/>
              </a:lnSpc>
            </a:pPr>
            <a:r>
              <a:rPr lang="en-GB" sz="1600" b="1" dirty="0">
                <a:solidFill>
                  <a:schemeClr val="bg1"/>
                </a:solidFill>
              </a:rPr>
              <a:t>08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244301"/>
            <a:ext cx="7615451" cy="1604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1666" y="73911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Passport Verification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2" y="1353414"/>
            <a:ext cx="612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can submit queries or complaints regarding </a:t>
            </a:r>
            <a:r>
              <a:rPr lang="en-GB" sz="1600" b="1" dirty="0">
                <a:solidFill>
                  <a:srgbClr val="20904D"/>
                </a:solidFill>
              </a:rPr>
              <a:t>Passport</a:t>
            </a:r>
            <a:r>
              <a:rPr lang="en-GB" sz="1600" dirty="0"/>
              <a:t> related issues like verification status, reason for delay or even can submit any sort of complaint or queries.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001" y="105719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001" y="3002651"/>
            <a:ext cx="1443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Subject: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4269" y="2987262"/>
            <a:ext cx="329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e-Passport  |  MRP  |  Correction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7000" y="3309848"/>
            <a:ext cx="174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Types of Issue: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4269" y="3309848"/>
            <a:ext cx="3872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Queries  |  Complaints  |  Delay/Status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7000" y="3878281"/>
            <a:ext cx="15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How it Works: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8987" y="5695547"/>
            <a:ext cx="540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Open </a:t>
            </a:r>
            <a:r>
              <a:rPr lang="en-GB" sz="1600" b="1" dirty="0"/>
              <a:t>SB app </a:t>
            </a:r>
            <a:r>
              <a:rPr lang="en-GB" sz="1600" dirty="0"/>
              <a:t>&gt; Tap </a:t>
            </a:r>
            <a:r>
              <a:rPr lang="en-GB" sz="1600" b="1" dirty="0"/>
              <a:t>Passport Verificati</a:t>
            </a:r>
            <a:r>
              <a:rPr lang="en-GB" sz="1600" dirty="0"/>
              <a:t>on &gt; </a:t>
            </a:r>
            <a:r>
              <a:rPr lang="en-GB" sz="1600" b="1" dirty="0"/>
              <a:t>Fill up </a:t>
            </a:r>
            <a:r>
              <a:rPr lang="en-GB" sz="1600" dirty="0"/>
              <a:t>the form &gt; </a:t>
            </a:r>
            <a:r>
              <a:rPr lang="en-GB" sz="1600" b="1" dirty="0"/>
              <a:t>Upload</a:t>
            </a:r>
            <a:r>
              <a:rPr lang="en-GB" sz="1600" dirty="0"/>
              <a:t> documents &gt; </a:t>
            </a:r>
            <a:r>
              <a:rPr lang="en-GB" sz="1600" b="1" dirty="0"/>
              <a:t>Submit</a:t>
            </a:r>
            <a:r>
              <a:rPr lang="en-GB" sz="16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87000" y="4193903"/>
            <a:ext cx="6128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needs to fill up the form with all necessary information like Application Reference Number, Type of Subject, Type of issue &amp; details of issue. The User/Applicant can also provide his/her Name, Address, Mobile Number &amp; email.</a:t>
            </a:r>
          </a:p>
          <a:p>
            <a:pPr algn="just"/>
            <a:endParaRPr lang="en-GB" sz="600" dirty="0"/>
          </a:p>
          <a:p>
            <a:pPr algn="just"/>
            <a:r>
              <a:rPr lang="en-GB" sz="1600" dirty="0"/>
              <a:t>User may submit Supporting Documents, Photos, Audios or Videos.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87000" y="5666510"/>
            <a:ext cx="76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Steps: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745F1E-900F-4BB4-8C6A-914EA3D8B4DC}"/>
              </a:ext>
            </a:extLst>
          </p:cNvPr>
          <p:cNvGrpSpPr/>
          <p:nvPr/>
        </p:nvGrpSpPr>
        <p:grpSpPr>
          <a:xfrm>
            <a:off x="8451101" y="293262"/>
            <a:ext cx="3031970" cy="6316604"/>
            <a:chOff x="8451101" y="293262"/>
            <a:chExt cx="3031970" cy="63166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101" y="293262"/>
              <a:ext cx="3031970" cy="63166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13C726-CECD-47CF-BBA2-8B438D514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15" t="-168" r="-822" b="10517"/>
            <a:stretch/>
          </p:blipFill>
          <p:spPr>
            <a:xfrm>
              <a:off x="8577536" y="541702"/>
              <a:ext cx="2753244" cy="4762169"/>
            </a:xfrm>
            <a:prstGeom prst="roundRect">
              <a:avLst>
                <a:gd name="adj" fmla="val 6551"/>
              </a:avLst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852108F-C1C6-4599-8A9E-3F22A5A72498}"/>
              </a:ext>
            </a:extLst>
          </p:cNvPr>
          <p:cNvSpPr/>
          <p:nvPr/>
        </p:nvSpPr>
        <p:spPr>
          <a:xfrm>
            <a:off x="1187000" y="2381131"/>
            <a:ext cx="3427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Application/Reference Number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6F962-8382-4734-B189-DBFA47651DBA}"/>
              </a:ext>
            </a:extLst>
          </p:cNvPr>
          <p:cNvSpPr/>
          <p:nvPr/>
        </p:nvSpPr>
        <p:spPr>
          <a:xfrm>
            <a:off x="1184890" y="2688328"/>
            <a:ext cx="5806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Name of Office: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2A1B60-07D4-4DF7-9132-5422C81CF90A}"/>
              </a:ext>
            </a:extLst>
          </p:cNvPr>
          <p:cNvSpPr/>
          <p:nvPr/>
        </p:nvSpPr>
        <p:spPr>
          <a:xfrm>
            <a:off x="2936342" y="2676041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SB  |  DSB  |  CSB</a:t>
            </a:r>
          </a:p>
        </p:txBody>
      </p:sp>
    </p:spTree>
    <p:extLst>
      <p:ext uri="{BB962C8B-B14F-4D97-AF65-F5344CB8AC3E}">
        <p14:creationId xmlns:p14="http://schemas.microsoft.com/office/powerpoint/2010/main" val="348478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797" y="0"/>
            <a:ext cx="11564204" cy="914400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914400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189" y="195589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Passport Verification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914400"/>
          </a:xfrm>
          <a:prstGeom prst="flowChartOnlineStorage">
            <a:avLst/>
          </a:prstGeom>
          <a:solidFill>
            <a:srgbClr val="209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56134" y="164812"/>
            <a:ext cx="3639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DC96C"/>
                </a:solidFill>
              </a:rPr>
              <a:t>Tap </a:t>
            </a:r>
            <a:r>
              <a:rPr lang="en-GB" sz="1600" b="1" dirty="0">
                <a:solidFill>
                  <a:srgbClr val="2DC96C"/>
                </a:solidFill>
              </a:rPr>
              <a:t>Passport Verificati</a:t>
            </a:r>
            <a:r>
              <a:rPr lang="en-GB" sz="1600" dirty="0">
                <a:solidFill>
                  <a:srgbClr val="2DC96C"/>
                </a:solidFill>
              </a:rPr>
              <a:t>on &gt; </a:t>
            </a:r>
            <a:r>
              <a:rPr lang="en-GB" sz="1600" b="1" dirty="0">
                <a:solidFill>
                  <a:srgbClr val="2DC96C"/>
                </a:solidFill>
              </a:rPr>
              <a:t>Fill up </a:t>
            </a:r>
            <a:r>
              <a:rPr lang="en-GB" sz="1600" dirty="0">
                <a:solidFill>
                  <a:srgbClr val="2DC96C"/>
                </a:solidFill>
              </a:rPr>
              <a:t>the form &gt; </a:t>
            </a:r>
            <a:r>
              <a:rPr lang="en-GB" sz="1600" b="1" dirty="0">
                <a:solidFill>
                  <a:srgbClr val="2DC96C"/>
                </a:solidFill>
              </a:rPr>
              <a:t>Upload</a:t>
            </a:r>
            <a:r>
              <a:rPr lang="en-GB" sz="1600" dirty="0">
                <a:solidFill>
                  <a:srgbClr val="2DC96C"/>
                </a:solidFill>
              </a:rPr>
              <a:t> documents &gt; </a:t>
            </a:r>
            <a:r>
              <a:rPr lang="en-GB" sz="1600" b="1" dirty="0">
                <a:solidFill>
                  <a:srgbClr val="2DC96C"/>
                </a:solidFill>
              </a:rPr>
              <a:t>Submit</a:t>
            </a:r>
            <a:r>
              <a:rPr lang="en-GB" sz="1600" dirty="0">
                <a:solidFill>
                  <a:srgbClr val="2DC96C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8BC527-8214-43A0-80FC-00EC3FA2D3DB}"/>
              </a:ext>
            </a:extLst>
          </p:cNvPr>
          <p:cNvGrpSpPr/>
          <p:nvPr/>
        </p:nvGrpSpPr>
        <p:grpSpPr>
          <a:xfrm>
            <a:off x="840099" y="107209"/>
            <a:ext cx="10214244" cy="6643581"/>
            <a:chOff x="840099" y="107209"/>
            <a:chExt cx="10214244" cy="6643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3E10D2-66B1-4C21-8E14-BFCAD8BE38A2}"/>
                </a:ext>
              </a:extLst>
            </p:cNvPr>
            <p:cNvGrpSpPr/>
            <p:nvPr/>
          </p:nvGrpSpPr>
          <p:grpSpPr>
            <a:xfrm>
              <a:off x="840099" y="107209"/>
              <a:ext cx="10214244" cy="6643581"/>
              <a:chOff x="1136545" y="127425"/>
              <a:chExt cx="10214244" cy="664358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663341" y="1276951"/>
                <a:ext cx="2687448" cy="4885337"/>
                <a:chOff x="6822594" y="846233"/>
                <a:chExt cx="3095566" cy="5627229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7090" y="846233"/>
                  <a:ext cx="2701070" cy="5627229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9" t="2757" r="1931" b="809"/>
                <a:stretch/>
              </p:blipFill>
              <p:spPr>
                <a:xfrm>
                  <a:off x="6822594" y="983750"/>
                  <a:ext cx="2961680" cy="5247889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0612" y="846234"/>
                <a:ext cx="2701069" cy="5627227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136545" y="1263453"/>
                <a:ext cx="2541014" cy="4898835"/>
                <a:chOff x="1136545" y="1263453"/>
                <a:chExt cx="2541014" cy="4898835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136545" y="1263453"/>
                  <a:ext cx="2351441" cy="4898835"/>
                  <a:chOff x="6792512" y="431345"/>
                  <a:chExt cx="3043711" cy="6341065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92512" y="431345"/>
                    <a:ext cx="3043711" cy="6341065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43130" y="697182"/>
                    <a:ext cx="2742474" cy="5390993"/>
                  </a:xfrm>
                  <a:prstGeom prst="roundRect">
                    <a:avLst>
                      <a:gd name="adj" fmla="val 7979"/>
                    </a:avLst>
                  </a:prstGeom>
                </p:spPr>
              </p:pic>
            </p:grpSp>
            <p:sp>
              <p:nvSpPr>
                <p:cNvPr id="27" name="Rounded Rectangle 9"/>
                <p:cNvSpPr/>
                <p:nvPr/>
              </p:nvSpPr>
              <p:spPr>
                <a:xfrm>
                  <a:off x="1230557" y="1263453"/>
                  <a:ext cx="2447002" cy="4898835"/>
                </a:xfrm>
                <a:custGeom>
                  <a:avLst/>
                  <a:gdLst>
                    <a:gd name="connsiteX0" fmla="*/ 0 w 2470245"/>
                    <a:gd name="connsiteY0" fmla="*/ 411716 h 4834955"/>
                    <a:gd name="connsiteX1" fmla="*/ 411716 w 2470245"/>
                    <a:gd name="connsiteY1" fmla="*/ 0 h 4834955"/>
                    <a:gd name="connsiteX2" fmla="*/ 2058529 w 2470245"/>
                    <a:gd name="connsiteY2" fmla="*/ 0 h 4834955"/>
                    <a:gd name="connsiteX3" fmla="*/ 2470245 w 2470245"/>
                    <a:gd name="connsiteY3" fmla="*/ 411716 h 4834955"/>
                    <a:gd name="connsiteX4" fmla="*/ 2470245 w 2470245"/>
                    <a:gd name="connsiteY4" fmla="*/ 4423239 h 4834955"/>
                    <a:gd name="connsiteX5" fmla="*/ 2058529 w 2470245"/>
                    <a:gd name="connsiteY5" fmla="*/ 4834955 h 4834955"/>
                    <a:gd name="connsiteX6" fmla="*/ 411716 w 2470245"/>
                    <a:gd name="connsiteY6" fmla="*/ 4834955 h 4834955"/>
                    <a:gd name="connsiteX7" fmla="*/ 0 w 2470245"/>
                    <a:gd name="connsiteY7" fmla="*/ 4423239 h 4834955"/>
                    <a:gd name="connsiteX8" fmla="*/ 0 w 2470245"/>
                    <a:gd name="connsiteY8" fmla="*/ 411716 h 4834955"/>
                    <a:gd name="connsiteX0" fmla="*/ 27295 w 2470245"/>
                    <a:gd name="connsiteY0" fmla="*/ 261591 h 4834955"/>
                    <a:gd name="connsiteX1" fmla="*/ 411716 w 2470245"/>
                    <a:gd name="connsiteY1" fmla="*/ 0 h 4834955"/>
                    <a:gd name="connsiteX2" fmla="*/ 2058529 w 2470245"/>
                    <a:gd name="connsiteY2" fmla="*/ 0 h 4834955"/>
                    <a:gd name="connsiteX3" fmla="*/ 2470245 w 2470245"/>
                    <a:gd name="connsiteY3" fmla="*/ 411716 h 4834955"/>
                    <a:gd name="connsiteX4" fmla="*/ 2470245 w 2470245"/>
                    <a:gd name="connsiteY4" fmla="*/ 4423239 h 4834955"/>
                    <a:gd name="connsiteX5" fmla="*/ 2058529 w 2470245"/>
                    <a:gd name="connsiteY5" fmla="*/ 4834955 h 4834955"/>
                    <a:gd name="connsiteX6" fmla="*/ 411716 w 2470245"/>
                    <a:gd name="connsiteY6" fmla="*/ 4834955 h 4834955"/>
                    <a:gd name="connsiteX7" fmla="*/ 0 w 2470245"/>
                    <a:gd name="connsiteY7" fmla="*/ 4423239 h 4834955"/>
                    <a:gd name="connsiteX8" fmla="*/ 27295 w 2470245"/>
                    <a:gd name="connsiteY8" fmla="*/ 261591 h 4834955"/>
                    <a:gd name="connsiteX0" fmla="*/ 13647 w 2456597"/>
                    <a:gd name="connsiteY0" fmla="*/ 261591 h 4834955"/>
                    <a:gd name="connsiteX1" fmla="*/ 398068 w 2456597"/>
                    <a:gd name="connsiteY1" fmla="*/ 0 h 4834955"/>
                    <a:gd name="connsiteX2" fmla="*/ 2044881 w 2456597"/>
                    <a:gd name="connsiteY2" fmla="*/ 0 h 4834955"/>
                    <a:gd name="connsiteX3" fmla="*/ 2456597 w 2456597"/>
                    <a:gd name="connsiteY3" fmla="*/ 411716 h 4834955"/>
                    <a:gd name="connsiteX4" fmla="*/ 2456597 w 2456597"/>
                    <a:gd name="connsiteY4" fmla="*/ 4423239 h 4834955"/>
                    <a:gd name="connsiteX5" fmla="*/ 2044881 w 2456597"/>
                    <a:gd name="connsiteY5" fmla="*/ 4834955 h 4834955"/>
                    <a:gd name="connsiteX6" fmla="*/ 398068 w 2456597"/>
                    <a:gd name="connsiteY6" fmla="*/ 4834955 h 4834955"/>
                    <a:gd name="connsiteX7" fmla="*/ 0 w 2456597"/>
                    <a:gd name="connsiteY7" fmla="*/ 4600660 h 4834955"/>
                    <a:gd name="connsiteX8" fmla="*/ 13647 w 2456597"/>
                    <a:gd name="connsiteY8" fmla="*/ 261591 h 4834955"/>
                    <a:gd name="connsiteX0" fmla="*/ 0 w 2456597"/>
                    <a:gd name="connsiteY0" fmla="*/ 195158 h 4836761"/>
                    <a:gd name="connsiteX1" fmla="*/ 398068 w 2456597"/>
                    <a:gd name="connsiteY1" fmla="*/ 1806 h 4836761"/>
                    <a:gd name="connsiteX2" fmla="*/ 2044881 w 2456597"/>
                    <a:gd name="connsiteY2" fmla="*/ 1806 h 4836761"/>
                    <a:gd name="connsiteX3" fmla="*/ 2456597 w 2456597"/>
                    <a:gd name="connsiteY3" fmla="*/ 413522 h 4836761"/>
                    <a:gd name="connsiteX4" fmla="*/ 2456597 w 2456597"/>
                    <a:gd name="connsiteY4" fmla="*/ 4425045 h 4836761"/>
                    <a:gd name="connsiteX5" fmla="*/ 2044881 w 2456597"/>
                    <a:gd name="connsiteY5" fmla="*/ 4836761 h 4836761"/>
                    <a:gd name="connsiteX6" fmla="*/ 398068 w 2456597"/>
                    <a:gd name="connsiteY6" fmla="*/ 4836761 h 4836761"/>
                    <a:gd name="connsiteX7" fmla="*/ 0 w 2456597"/>
                    <a:gd name="connsiteY7" fmla="*/ 4602466 h 4836761"/>
                    <a:gd name="connsiteX8" fmla="*/ 0 w 2456597"/>
                    <a:gd name="connsiteY8" fmla="*/ 195158 h 4836761"/>
                    <a:gd name="connsiteX0" fmla="*/ 13647 w 2470244"/>
                    <a:gd name="connsiteY0" fmla="*/ 195158 h 4838567"/>
                    <a:gd name="connsiteX1" fmla="*/ 411715 w 2470244"/>
                    <a:gd name="connsiteY1" fmla="*/ 1806 h 4838567"/>
                    <a:gd name="connsiteX2" fmla="*/ 2058528 w 2470244"/>
                    <a:gd name="connsiteY2" fmla="*/ 1806 h 4838567"/>
                    <a:gd name="connsiteX3" fmla="*/ 2470244 w 2470244"/>
                    <a:gd name="connsiteY3" fmla="*/ 413522 h 4838567"/>
                    <a:gd name="connsiteX4" fmla="*/ 2470244 w 2470244"/>
                    <a:gd name="connsiteY4" fmla="*/ 4425045 h 4838567"/>
                    <a:gd name="connsiteX5" fmla="*/ 2058528 w 2470244"/>
                    <a:gd name="connsiteY5" fmla="*/ 4836761 h 4838567"/>
                    <a:gd name="connsiteX6" fmla="*/ 411715 w 2470244"/>
                    <a:gd name="connsiteY6" fmla="*/ 4836761 h 4838567"/>
                    <a:gd name="connsiteX7" fmla="*/ 0 w 2470244"/>
                    <a:gd name="connsiteY7" fmla="*/ 4643410 h 4838567"/>
                    <a:gd name="connsiteX8" fmla="*/ 13647 w 2470244"/>
                    <a:gd name="connsiteY8" fmla="*/ 195158 h 483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0244" h="4838567">
                      <a:moveTo>
                        <a:pt x="13647" y="195158"/>
                      </a:moveTo>
                      <a:cubicBezTo>
                        <a:pt x="13647" y="-32226"/>
                        <a:pt x="184331" y="1806"/>
                        <a:pt x="411715" y="1806"/>
                      </a:cubicBezTo>
                      <a:lnTo>
                        <a:pt x="2058528" y="1806"/>
                      </a:lnTo>
                      <a:cubicBezTo>
                        <a:pt x="2285912" y="1806"/>
                        <a:pt x="2470244" y="186138"/>
                        <a:pt x="2470244" y="413522"/>
                      </a:cubicBezTo>
                      <a:lnTo>
                        <a:pt x="2470244" y="4425045"/>
                      </a:lnTo>
                      <a:cubicBezTo>
                        <a:pt x="2470244" y="4652429"/>
                        <a:pt x="2285912" y="4836761"/>
                        <a:pt x="2058528" y="4836761"/>
                      </a:cubicBezTo>
                      <a:lnTo>
                        <a:pt x="411715" y="4836761"/>
                      </a:lnTo>
                      <a:cubicBezTo>
                        <a:pt x="184331" y="4836761"/>
                        <a:pt x="0" y="4870794"/>
                        <a:pt x="0" y="4643410"/>
                      </a:cubicBezTo>
                      <a:lnTo>
                        <a:pt x="13647" y="195158"/>
                      </a:lnTo>
                      <a:close/>
                    </a:path>
                  </a:pathLst>
                </a:custGeom>
                <a:solidFill>
                  <a:schemeClr val="tx1">
                    <a:alpha val="2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Rounded Rectangle 9"/>
              <p:cNvSpPr/>
              <p:nvPr/>
            </p:nvSpPr>
            <p:spPr>
              <a:xfrm flipH="1">
                <a:off x="7010672" y="958408"/>
                <a:ext cx="2501818" cy="5233893"/>
              </a:xfrm>
              <a:custGeom>
                <a:avLst/>
                <a:gdLst>
                  <a:gd name="connsiteX0" fmla="*/ 0 w 2470245"/>
                  <a:gd name="connsiteY0" fmla="*/ 411716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0 w 2470245"/>
                  <a:gd name="connsiteY8" fmla="*/ 411716 h 4834955"/>
                  <a:gd name="connsiteX0" fmla="*/ 27295 w 2470245"/>
                  <a:gd name="connsiteY0" fmla="*/ 261591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27295 w 2470245"/>
                  <a:gd name="connsiteY8" fmla="*/ 261591 h 4834955"/>
                  <a:gd name="connsiteX0" fmla="*/ 13647 w 2456597"/>
                  <a:gd name="connsiteY0" fmla="*/ 261591 h 4834955"/>
                  <a:gd name="connsiteX1" fmla="*/ 398068 w 2456597"/>
                  <a:gd name="connsiteY1" fmla="*/ 0 h 4834955"/>
                  <a:gd name="connsiteX2" fmla="*/ 2044881 w 2456597"/>
                  <a:gd name="connsiteY2" fmla="*/ 0 h 4834955"/>
                  <a:gd name="connsiteX3" fmla="*/ 2456597 w 2456597"/>
                  <a:gd name="connsiteY3" fmla="*/ 411716 h 4834955"/>
                  <a:gd name="connsiteX4" fmla="*/ 2456597 w 2456597"/>
                  <a:gd name="connsiteY4" fmla="*/ 4423239 h 4834955"/>
                  <a:gd name="connsiteX5" fmla="*/ 2044881 w 2456597"/>
                  <a:gd name="connsiteY5" fmla="*/ 4834955 h 4834955"/>
                  <a:gd name="connsiteX6" fmla="*/ 398068 w 2456597"/>
                  <a:gd name="connsiteY6" fmla="*/ 4834955 h 4834955"/>
                  <a:gd name="connsiteX7" fmla="*/ 0 w 2456597"/>
                  <a:gd name="connsiteY7" fmla="*/ 4600660 h 4834955"/>
                  <a:gd name="connsiteX8" fmla="*/ 13647 w 2456597"/>
                  <a:gd name="connsiteY8" fmla="*/ 261591 h 4834955"/>
                  <a:gd name="connsiteX0" fmla="*/ 0 w 2456597"/>
                  <a:gd name="connsiteY0" fmla="*/ 195158 h 4836761"/>
                  <a:gd name="connsiteX1" fmla="*/ 398068 w 2456597"/>
                  <a:gd name="connsiteY1" fmla="*/ 1806 h 4836761"/>
                  <a:gd name="connsiteX2" fmla="*/ 2044881 w 2456597"/>
                  <a:gd name="connsiteY2" fmla="*/ 1806 h 4836761"/>
                  <a:gd name="connsiteX3" fmla="*/ 2456597 w 2456597"/>
                  <a:gd name="connsiteY3" fmla="*/ 413522 h 4836761"/>
                  <a:gd name="connsiteX4" fmla="*/ 2456597 w 2456597"/>
                  <a:gd name="connsiteY4" fmla="*/ 4425045 h 4836761"/>
                  <a:gd name="connsiteX5" fmla="*/ 2044881 w 2456597"/>
                  <a:gd name="connsiteY5" fmla="*/ 4836761 h 4836761"/>
                  <a:gd name="connsiteX6" fmla="*/ 398068 w 2456597"/>
                  <a:gd name="connsiteY6" fmla="*/ 4836761 h 4836761"/>
                  <a:gd name="connsiteX7" fmla="*/ 0 w 2456597"/>
                  <a:gd name="connsiteY7" fmla="*/ 4602466 h 4836761"/>
                  <a:gd name="connsiteX8" fmla="*/ 0 w 2456597"/>
                  <a:gd name="connsiteY8" fmla="*/ 195158 h 4836761"/>
                  <a:gd name="connsiteX0" fmla="*/ 13647 w 2470244"/>
                  <a:gd name="connsiteY0" fmla="*/ 195158 h 4838567"/>
                  <a:gd name="connsiteX1" fmla="*/ 411715 w 2470244"/>
                  <a:gd name="connsiteY1" fmla="*/ 1806 h 4838567"/>
                  <a:gd name="connsiteX2" fmla="*/ 2058528 w 2470244"/>
                  <a:gd name="connsiteY2" fmla="*/ 1806 h 4838567"/>
                  <a:gd name="connsiteX3" fmla="*/ 2470244 w 2470244"/>
                  <a:gd name="connsiteY3" fmla="*/ 413522 h 4838567"/>
                  <a:gd name="connsiteX4" fmla="*/ 2470244 w 2470244"/>
                  <a:gd name="connsiteY4" fmla="*/ 4425045 h 4838567"/>
                  <a:gd name="connsiteX5" fmla="*/ 2058528 w 2470244"/>
                  <a:gd name="connsiteY5" fmla="*/ 4836761 h 4838567"/>
                  <a:gd name="connsiteX6" fmla="*/ 411715 w 2470244"/>
                  <a:gd name="connsiteY6" fmla="*/ 4836761 h 4838567"/>
                  <a:gd name="connsiteX7" fmla="*/ 0 w 2470244"/>
                  <a:gd name="connsiteY7" fmla="*/ 4643410 h 4838567"/>
                  <a:gd name="connsiteX8" fmla="*/ 13647 w 2470244"/>
                  <a:gd name="connsiteY8" fmla="*/ 195158 h 483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244" h="4838567">
                    <a:moveTo>
                      <a:pt x="13647" y="195158"/>
                    </a:moveTo>
                    <a:cubicBezTo>
                      <a:pt x="13647" y="-32226"/>
                      <a:pt x="184331" y="1806"/>
                      <a:pt x="411715" y="1806"/>
                    </a:cubicBezTo>
                    <a:lnTo>
                      <a:pt x="2058528" y="1806"/>
                    </a:lnTo>
                    <a:cubicBezTo>
                      <a:pt x="2285912" y="1806"/>
                      <a:pt x="2470244" y="186138"/>
                      <a:pt x="2470244" y="413522"/>
                    </a:cubicBezTo>
                    <a:lnTo>
                      <a:pt x="2470244" y="4425045"/>
                    </a:lnTo>
                    <a:cubicBezTo>
                      <a:pt x="2470244" y="4652429"/>
                      <a:pt x="2285912" y="4836761"/>
                      <a:pt x="2058528" y="4836761"/>
                    </a:cubicBezTo>
                    <a:lnTo>
                      <a:pt x="411715" y="4836761"/>
                    </a:lnTo>
                    <a:cubicBezTo>
                      <a:pt x="184331" y="4836761"/>
                      <a:pt x="0" y="4870794"/>
                      <a:pt x="0" y="4643410"/>
                    </a:cubicBezTo>
                    <a:lnTo>
                      <a:pt x="13647" y="195158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5083" y="1114765"/>
                <a:ext cx="2452750" cy="187247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3341" y="2783194"/>
                <a:ext cx="2405893" cy="184571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55" t="35622" r="10966" b="33532"/>
              <a:stretch/>
            </p:blipFill>
            <p:spPr>
              <a:xfrm>
                <a:off x="8159632" y="4403533"/>
                <a:ext cx="2308201" cy="1633658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B3E223B-6A00-4BEC-8527-563CB138673B}"/>
                  </a:ext>
                </a:extLst>
              </p:cNvPr>
              <p:cNvGrpSpPr/>
              <p:nvPr/>
            </p:nvGrpSpPr>
            <p:grpSpPr>
              <a:xfrm>
                <a:off x="2847558" y="846234"/>
                <a:ext cx="2701068" cy="5627227"/>
                <a:chOff x="9438020" y="1147733"/>
                <a:chExt cx="2483580" cy="5174126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D58E6B78-0EA1-4749-A3E8-B72A8B29D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8020" y="1147733"/>
                  <a:ext cx="2483580" cy="5174126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3FBD929E-99D3-4CDD-875C-D09B8B82A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4" t="9504" r="8331" b="70278"/>
                <a:stretch/>
              </p:blipFill>
              <p:spPr>
                <a:xfrm>
                  <a:off x="9607200" y="1635517"/>
                  <a:ext cx="2127599" cy="1088633"/>
                </a:xfrm>
                <a:prstGeom prst="roundRect">
                  <a:avLst>
                    <a:gd name="adj" fmla="val 6872"/>
                  </a:avLst>
                </a:prstGeom>
              </p:spPr>
            </p:pic>
          </p:grpSp>
          <p:sp>
            <p:nvSpPr>
              <p:cNvPr id="29" name="Rounded Rectangle 9"/>
              <p:cNvSpPr/>
              <p:nvPr/>
            </p:nvSpPr>
            <p:spPr>
              <a:xfrm>
                <a:off x="2906474" y="958408"/>
                <a:ext cx="2581783" cy="5300527"/>
              </a:xfrm>
              <a:custGeom>
                <a:avLst/>
                <a:gdLst>
                  <a:gd name="connsiteX0" fmla="*/ 0 w 2470245"/>
                  <a:gd name="connsiteY0" fmla="*/ 411716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0 w 2470245"/>
                  <a:gd name="connsiteY8" fmla="*/ 411716 h 4834955"/>
                  <a:gd name="connsiteX0" fmla="*/ 27295 w 2470245"/>
                  <a:gd name="connsiteY0" fmla="*/ 261591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27295 w 2470245"/>
                  <a:gd name="connsiteY8" fmla="*/ 261591 h 4834955"/>
                  <a:gd name="connsiteX0" fmla="*/ 13647 w 2456597"/>
                  <a:gd name="connsiteY0" fmla="*/ 261591 h 4834955"/>
                  <a:gd name="connsiteX1" fmla="*/ 398068 w 2456597"/>
                  <a:gd name="connsiteY1" fmla="*/ 0 h 4834955"/>
                  <a:gd name="connsiteX2" fmla="*/ 2044881 w 2456597"/>
                  <a:gd name="connsiteY2" fmla="*/ 0 h 4834955"/>
                  <a:gd name="connsiteX3" fmla="*/ 2456597 w 2456597"/>
                  <a:gd name="connsiteY3" fmla="*/ 411716 h 4834955"/>
                  <a:gd name="connsiteX4" fmla="*/ 2456597 w 2456597"/>
                  <a:gd name="connsiteY4" fmla="*/ 4423239 h 4834955"/>
                  <a:gd name="connsiteX5" fmla="*/ 2044881 w 2456597"/>
                  <a:gd name="connsiteY5" fmla="*/ 4834955 h 4834955"/>
                  <a:gd name="connsiteX6" fmla="*/ 398068 w 2456597"/>
                  <a:gd name="connsiteY6" fmla="*/ 4834955 h 4834955"/>
                  <a:gd name="connsiteX7" fmla="*/ 0 w 2456597"/>
                  <a:gd name="connsiteY7" fmla="*/ 4600660 h 4834955"/>
                  <a:gd name="connsiteX8" fmla="*/ 13647 w 2456597"/>
                  <a:gd name="connsiteY8" fmla="*/ 261591 h 4834955"/>
                  <a:gd name="connsiteX0" fmla="*/ 0 w 2456597"/>
                  <a:gd name="connsiteY0" fmla="*/ 195158 h 4836761"/>
                  <a:gd name="connsiteX1" fmla="*/ 398068 w 2456597"/>
                  <a:gd name="connsiteY1" fmla="*/ 1806 h 4836761"/>
                  <a:gd name="connsiteX2" fmla="*/ 2044881 w 2456597"/>
                  <a:gd name="connsiteY2" fmla="*/ 1806 h 4836761"/>
                  <a:gd name="connsiteX3" fmla="*/ 2456597 w 2456597"/>
                  <a:gd name="connsiteY3" fmla="*/ 413522 h 4836761"/>
                  <a:gd name="connsiteX4" fmla="*/ 2456597 w 2456597"/>
                  <a:gd name="connsiteY4" fmla="*/ 4425045 h 4836761"/>
                  <a:gd name="connsiteX5" fmla="*/ 2044881 w 2456597"/>
                  <a:gd name="connsiteY5" fmla="*/ 4836761 h 4836761"/>
                  <a:gd name="connsiteX6" fmla="*/ 398068 w 2456597"/>
                  <a:gd name="connsiteY6" fmla="*/ 4836761 h 4836761"/>
                  <a:gd name="connsiteX7" fmla="*/ 0 w 2456597"/>
                  <a:gd name="connsiteY7" fmla="*/ 4602466 h 4836761"/>
                  <a:gd name="connsiteX8" fmla="*/ 0 w 2456597"/>
                  <a:gd name="connsiteY8" fmla="*/ 195158 h 4836761"/>
                  <a:gd name="connsiteX0" fmla="*/ 13647 w 2470244"/>
                  <a:gd name="connsiteY0" fmla="*/ 195158 h 4838567"/>
                  <a:gd name="connsiteX1" fmla="*/ 411715 w 2470244"/>
                  <a:gd name="connsiteY1" fmla="*/ 1806 h 4838567"/>
                  <a:gd name="connsiteX2" fmla="*/ 2058528 w 2470244"/>
                  <a:gd name="connsiteY2" fmla="*/ 1806 h 4838567"/>
                  <a:gd name="connsiteX3" fmla="*/ 2470244 w 2470244"/>
                  <a:gd name="connsiteY3" fmla="*/ 413522 h 4838567"/>
                  <a:gd name="connsiteX4" fmla="*/ 2470244 w 2470244"/>
                  <a:gd name="connsiteY4" fmla="*/ 4425045 h 4838567"/>
                  <a:gd name="connsiteX5" fmla="*/ 2058528 w 2470244"/>
                  <a:gd name="connsiteY5" fmla="*/ 4836761 h 4838567"/>
                  <a:gd name="connsiteX6" fmla="*/ 411715 w 2470244"/>
                  <a:gd name="connsiteY6" fmla="*/ 4836761 h 4838567"/>
                  <a:gd name="connsiteX7" fmla="*/ 0 w 2470244"/>
                  <a:gd name="connsiteY7" fmla="*/ 4643410 h 4838567"/>
                  <a:gd name="connsiteX8" fmla="*/ 13647 w 2470244"/>
                  <a:gd name="connsiteY8" fmla="*/ 195158 h 483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244" h="4838567">
                    <a:moveTo>
                      <a:pt x="13647" y="195158"/>
                    </a:moveTo>
                    <a:cubicBezTo>
                      <a:pt x="13647" y="-32226"/>
                      <a:pt x="184331" y="1806"/>
                      <a:pt x="411715" y="1806"/>
                    </a:cubicBezTo>
                    <a:lnTo>
                      <a:pt x="2058528" y="1806"/>
                    </a:lnTo>
                    <a:cubicBezTo>
                      <a:pt x="2285912" y="1806"/>
                      <a:pt x="2470244" y="186138"/>
                      <a:pt x="2470244" y="413522"/>
                    </a:cubicBezTo>
                    <a:lnTo>
                      <a:pt x="2470244" y="4425045"/>
                    </a:lnTo>
                    <a:cubicBezTo>
                      <a:pt x="2470244" y="4652429"/>
                      <a:pt x="2285912" y="4836761"/>
                      <a:pt x="2058528" y="4836761"/>
                    </a:cubicBezTo>
                    <a:lnTo>
                      <a:pt x="411715" y="4836761"/>
                    </a:lnTo>
                    <a:cubicBezTo>
                      <a:pt x="184331" y="4836761"/>
                      <a:pt x="0" y="4870794"/>
                      <a:pt x="0" y="4643410"/>
                    </a:cubicBezTo>
                    <a:lnTo>
                      <a:pt x="13647" y="195158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6255" y="127425"/>
                <a:ext cx="3188918" cy="6643581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1CB7141-F607-4589-AE80-6DE18BA82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15" t="-168" r="-822" b="11886"/>
            <a:stretch/>
          </p:blipFill>
          <p:spPr>
            <a:xfrm>
              <a:off x="4554273" y="290981"/>
              <a:ext cx="2884779" cy="4913480"/>
            </a:xfrm>
            <a:prstGeom prst="roundRect">
              <a:avLst>
                <a:gd name="adj" fmla="val 10443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07469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244302"/>
            <a:ext cx="7615451" cy="1044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671043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797" y="0"/>
            <a:ext cx="11564204" cy="671043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1666" y="73911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Immigration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655093"/>
          </a:xfrm>
          <a:prstGeom prst="flowChartOnlineStorage">
            <a:avLst/>
          </a:prstGeom>
          <a:solidFill>
            <a:srgbClr val="209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002" y="1353414"/>
            <a:ext cx="612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can submit queries or complaints regarding </a:t>
            </a:r>
            <a:r>
              <a:rPr lang="en-GB" sz="1600" b="1" dirty="0">
                <a:solidFill>
                  <a:srgbClr val="20904D"/>
                </a:solidFill>
              </a:rPr>
              <a:t>Immigration</a:t>
            </a:r>
            <a:r>
              <a:rPr lang="en-GB" sz="1600" dirty="0"/>
              <a:t> related issues by choosing </a:t>
            </a:r>
            <a:r>
              <a:rPr lang="en-GB" sz="1600" b="1" dirty="0"/>
              <a:t>concerned port </a:t>
            </a:r>
            <a:r>
              <a:rPr lang="en-GB" sz="1600" dirty="0"/>
              <a:t>from the list of value.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001" y="105719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Function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01" y="293262"/>
            <a:ext cx="3031969" cy="63166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87000" y="2724881"/>
            <a:ext cx="174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Types of Issues: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38477" y="2724881"/>
            <a:ext cx="494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Queries  |  Complaints  |  Suggestion/Observation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7000" y="3428114"/>
            <a:ext cx="15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How it Works: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8987" y="5719611"/>
            <a:ext cx="540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Open </a:t>
            </a:r>
            <a:r>
              <a:rPr lang="en-GB" sz="1600" b="1" dirty="0"/>
              <a:t>SB app </a:t>
            </a:r>
            <a:r>
              <a:rPr lang="en-GB" sz="1600" dirty="0"/>
              <a:t>&gt; Tap </a:t>
            </a:r>
            <a:r>
              <a:rPr lang="en-GB" sz="1600" b="1" dirty="0"/>
              <a:t>Immigration </a:t>
            </a:r>
            <a:r>
              <a:rPr lang="en-GB" sz="1600" dirty="0"/>
              <a:t>&gt; Select Port &gt; </a:t>
            </a:r>
            <a:r>
              <a:rPr lang="en-GB" sz="1600" b="1" dirty="0"/>
              <a:t>Fill up </a:t>
            </a:r>
            <a:r>
              <a:rPr lang="en-GB" sz="1600" dirty="0"/>
              <a:t>the form &gt; </a:t>
            </a:r>
            <a:r>
              <a:rPr lang="en-GB" sz="1600" b="1" dirty="0"/>
              <a:t>Upload</a:t>
            </a:r>
            <a:r>
              <a:rPr lang="en-GB" sz="1600" dirty="0"/>
              <a:t> documents &gt; </a:t>
            </a:r>
            <a:r>
              <a:rPr lang="en-GB" sz="1600" b="1" dirty="0"/>
              <a:t>Submit</a:t>
            </a:r>
            <a:r>
              <a:rPr lang="en-GB" sz="16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87000" y="3743736"/>
            <a:ext cx="612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User needs to fill up the form with all necessary information like Name of the Port, Type &amp; details of issue. The User/Applicant can also provide his/her Name, Address, Mobile Number &amp; email.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User may submit Supporting Documents, Photos, Audios or Videos.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87000" y="5690574"/>
            <a:ext cx="76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Steps: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B40030-77B2-4435-A583-A11E5BB54550}"/>
              </a:ext>
            </a:extLst>
          </p:cNvPr>
          <p:cNvSpPr/>
          <p:nvPr/>
        </p:nvSpPr>
        <p:spPr>
          <a:xfrm>
            <a:off x="1187000" y="2411848"/>
            <a:ext cx="174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Name of the Ports: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F579BB-043E-4DF7-81CC-341C79D14902}"/>
              </a:ext>
            </a:extLst>
          </p:cNvPr>
          <p:cNvSpPr/>
          <p:nvPr/>
        </p:nvSpPr>
        <p:spPr>
          <a:xfrm>
            <a:off x="2874256" y="2411848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45B31"/>
                </a:solidFill>
              </a:rPr>
              <a:t>Airports  |  Land ports  |  Sea ports</a:t>
            </a:r>
          </a:p>
        </p:txBody>
      </p:sp>
    </p:spTree>
    <p:extLst>
      <p:ext uri="{BB962C8B-B14F-4D97-AF65-F5344CB8AC3E}">
        <p14:creationId xmlns:p14="http://schemas.microsoft.com/office/powerpoint/2010/main" val="119722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797" y="0"/>
            <a:ext cx="11564204" cy="914400"/>
          </a:xfrm>
          <a:prstGeom prst="rect">
            <a:avLst/>
          </a:prstGeom>
          <a:solidFill>
            <a:srgbClr val="14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27797" cy="914400"/>
          </a:xfrm>
          <a:prstGeom prst="rect">
            <a:avLst/>
          </a:prstGeom>
          <a:solidFill>
            <a:srgbClr val="2D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189" y="195589"/>
            <a:ext cx="33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Immigration</a:t>
            </a:r>
          </a:p>
        </p:txBody>
      </p:sp>
      <p:sp>
        <p:nvSpPr>
          <p:cNvPr id="8" name="Flowchart: Stored Data 7"/>
          <p:cNvSpPr/>
          <p:nvPr/>
        </p:nvSpPr>
        <p:spPr>
          <a:xfrm flipH="1">
            <a:off x="313899" y="0"/>
            <a:ext cx="542106" cy="914400"/>
          </a:xfrm>
          <a:prstGeom prst="flowChartOnlineStorage">
            <a:avLst/>
          </a:prstGeom>
          <a:solidFill>
            <a:srgbClr val="209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21285" y="164812"/>
            <a:ext cx="4343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DC96C"/>
                </a:solidFill>
              </a:rPr>
              <a:t>Tap </a:t>
            </a:r>
            <a:r>
              <a:rPr lang="en-GB" sz="1600" b="1" dirty="0">
                <a:solidFill>
                  <a:srgbClr val="2DC96C"/>
                </a:solidFill>
              </a:rPr>
              <a:t>Immigration &gt; Fill up </a:t>
            </a:r>
            <a:r>
              <a:rPr lang="en-GB" sz="1600" dirty="0">
                <a:solidFill>
                  <a:srgbClr val="2DC96C"/>
                </a:solidFill>
              </a:rPr>
              <a:t>the form </a:t>
            </a:r>
          </a:p>
          <a:p>
            <a:pPr algn="ctr"/>
            <a:r>
              <a:rPr lang="en-GB" sz="1600" dirty="0">
                <a:solidFill>
                  <a:srgbClr val="2DC96C"/>
                </a:solidFill>
              </a:rPr>
              <a:t>&gt; </a:t>
            </a:r>
            <a:r>
              <a:rPr lang="en-GB" sz="1600" b="1" dirty="0">
                <a:solidFill>
                  <a:srgbClr val="2DC96C"/>
                </a:solidFill>
              </a:rPr>
              <a:t>Upload</a:t>
            </a:r>
            <a:r>
              <a:rPr lang="en-GB" sz="1600" dirty="0">
                <a:solidFill>
                  <a:srgbClr val="2DC96C"/>
                </a:solidFill>
              </a:rPr>
              <a:t> documents &gt; </a:t>
            </a:r>
            <a:r>
              <a:rPr lang="en-GB" sz="1600" b="1" dirty="0">
                <a:solidFill>
                  <a:srgbClr val="2DC96C"/>
                </a:solidFill>
              </a:rPr>
              <a:t>Submit</a:t>
            </a:r>
            <a:r>
              <a:rPr lang="en-GB" sz="1600" dirty="0">
                <a:solidFill>
                  <a:srgbClr val="2DC96C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711E9E-4B2F-4CA2-B361-1B39C5CEF63A}"/>
              </a:ext>
            </a:extLst>
          </p:cNvPr>
          <p:cNvGrpSpPr/>
          <p:nvPr/>
        </p:nvGrpSpPr>
        <p:grpSpPr>
          <a:xfrm>
            <a:off x="1150634" y="127426"/>
            <a:ext cx="10691528" cy="6643579"/>
            <a:chOff x="1150634" y="127426"/>
            <a:chExt cx="10691528" cy="664357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34" y="1225573"/>
              <a:ext cx="2369623" cy="4936715"/>
            </a:xfrm>
            <a:prstGeom prst="rect">
              <a:avLst/>
            </a:prstGeom>
          </p:spPr>
        </p:pic>
        <p:sp>
          <p:nvSpPr>
            <p:cNvPr id="27" name="Rounded Rectangle 9"/>
            <p:cNvSpPr/>
            <p:nvPr/>
          </p:nvSpPr>
          <p:spPr>
            <a:xfrm>
              <a:off x="1225323" y="1216923"/>
              <a:ext cx="2470244" cy="4945365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663341" y="1276951"/>
              <a:ext cx="2687448" cy="4885337"/>
              <a:chOff x="6822594" y="846233"/>
              <a:chExt cx="3095566" cy="56272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090" y="846233"/>
                <a:ext cx="2701070" cy="562722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9" t="2757" r="1931" b="809"/>
              <a:stretch/>
            </p:blipFill>
            <p:spPr>
              <a:xfrm>
                <a:off x="6822594" y="983750"/>
                <a:ext cx="2961680" cy="5247889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612" y="846234"/>
              <a:ext cx="2701069" cy="5627227"/>
            </a:xfrm>
            <a:prstGeom prst="rect">
              <a:avLst/>
            </a:prstGeom>
          </p:spPr>
        </p:pic>
        <p:sp>
          <p:nvSpPr>
            <p:cNvPr id="28" name="Rounded Rectangle 9"/>
            <p:cNvSpPr/>
            <p:nvPr/>
          </p:nvSpPr>
          <p:spPr>
            <a:xfrm flipH="1">
              <a:off x="7010672" y="958408"/>
              <a:ext cx="2501818" cy="5233893"/>
            </a:xfrm>
            <a:custGeom>
              <a:avLst/>
              <a:gdLst>
                <a:gd name="connsiteX0" fmla="*/ 0 w 2470245"/>
                <a:gd name="connsiteY0" fmla="*/ 411716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0 w 2470245"/>
                <a:gd name="connsiteY8" fmla="*/ 411716 h 4834955"/>
                <a:gd name="connsiteX0" fmla="*/ 27295 w 2470245"/>
                <a:gd name="connsiteY0" fmla="*/ 261591 h 4834955"/>
                <a:gd name="connsiteX1" fmla="*/ 411716 w 2470245"/>
                <a:gd name="connsiteY1" fmla="*/ 0 h 4834955"/>
                <a:gd name="connsiteX2" fmla="*/ 2058529 w 2470245"/>
                <a:gd name="connsiteY2" fmla="*/ 0 h 4834955"/>
                <a:gd name="connsiteX3" fmla="*/ 2470245 w 2470245"/>
                <a:gd name="connsiteY3" fmla="*/ 411716 h 4834955"/>
                <a:gd name="connsiteX4" fmla="*/ 2470245 w 2470245"/>
                <a:gd name="connsiteY4" fmla="*/ 4423239 h 4834955"/>
                <a:gd name="connsiteX5" fmla="*/ 2058529 w 2470245"/>
                <a:gd name="connsiteY5" fmla="*/ 4834955 h 4834955"/>
                <a:gd name="connsiteX6" fmla="*/ 411716 w 2470245"/>
                <a:gd name="connsiteY6" fmla="*/ 4834955 h 4834955"/>
                <a:gd name="connsiteX7" fmla="*/ 0 w 2470245"/>
                <a:gd name="connsiteY7" fmla="*/ 4423239 h 4834955"/>
                <a:gd name="connsiteX8" fmla="*/ 27295 w 2470245"/>
                <a:gd name="connsiteY8" fmla="*/ 261591 h 4834955"/>
                <a:gd name="connsiteX0" fmla="*/ 13647 w 2456597"/>
                <a:gd name="connsiteY0" fmla="*/ 261591 h 4834955"/>
                <a:gd name="connsiteX1" fmla="*/ 398068 w 2456597"/>
                <a:gd name="connsiteY1" fmla="*/ 0 h 4834955"/>
                <a:gd name="connsiteX2" fmla="*/ 2044881 w 2456597"/>
                <a:gd name="connsiteY2" fmla="*/ 0 h 4834955"/>
                <a:gd name="connsiteX3" fmla="*/ 2456597 w 2456597"/>
                <a:gd name="connsiteY3" fmla="*/ 411716 h 4834955"/>
                <a:gd name="connsiteX4" fmla="*/ 2456597 w 2456597"/>
                <a:gd name="connsiteY4" fmla="*/ 4423239 h 4834955"/>
                <a:gd name="connsiteX5" fmla="*/ 2044881 w 2456597"/>
                <a:gd name="connsiteY5" fmla="*/ 4834955 h 4834955"/>
                <a:gd name="connsiteX6" fmla="*/ 398068 w 2456597"/>
                <a:gd name="connsiteY6" fmla="*/ 4834955 h 4834955"/>
                <a:gd name="connsiteX7" fmla="*/ 0 w 2456597"/>
                <a:gd name="connsiteY7" fmla="*/ 4600660 h 4834955"/>
                <a:gd name="connsiteX8" fmla="*/ 13647 w 2456597"/>
                <a:gd name="connsiteY8" fmla="*/ 261591 h 4834955"/>
                <a:gd name="connsiteX0" fmla="*/ 0 w 2456597"/>
                <a:gd name="connsiteY0" fmla="*/ 195158 h 4836761"/>
                <a:gd name="connsiteX1" fmla="*/ 398068 w 2456597"/>
                <a:gd name="connsiteY1" fmla="*/ 1806 h 4836761"/>
                <a:gd name="connsiteX2" fmla="*/ 2044881 w 2456597"/>
                <a:gd name="connsiteY2" fmla="*/ 1806 h 4836761"/>
                <a:gd name="connsiteX3" fmla="*/ 2456597 w 2456597"/>
                <a:gd name="connsiteY3" fmla="*/ 413522 h 4836761"/>
                <a:gd name="connsiteX4" fmla="*/ 2456597 w 2456597"/>
                <a:gd name="connsiteY4" fmla="*/ 4425045 h 4836761"/>
                <a:gd name="connsiteX5" fmla="*/ 2044881 w 2456597"/>
                <a:gd name="connsiteY5" fmla="*/ 4836761 h 4836761"/>
                <a:gd name="connsiteX6" fmla="*/ 398068 w 2456597"/>
                <a:gd name="connsiteY6" fmla="*/ 4836761 h 4836761"/>
                <a:gd name="connsiteX7" fmla="*/ 0 w 2456597"/>
                <a:gd name="connsiteY7" fmla="*/ 4602466 h 4836761"/>
                <a:gd name="connsiteX8" fmla="*/ 0 w 2456597"/>
                <a:gd name="connsiteY8" fmla="*/ 195158 h 4836761"/>
                <a:gd name="connsiteX0" fmla="*/ 13647 w 2470244"/>
                <a:gd name="connsiteY0" fmla="*/ 195158 h 4838567"/>
                <a:gd name="connsiteX1" fmla="*/ 411715 w 2470244"/>
                <a:gd name="connsiteY1" fmla="*/ 1806 h 4838567"/>
                <a:gd name="connsiteX2" fmla="*/ 2058528 w 2470244"/>
                <a:gd name="connsiteY2" fmla="*/ 1806 h 4838567"/>
                <a:gd name="connsiteX3" fmla="*/ 2470244 w 2470244"/>
                <a:gd name="connsiteY3" fmla="*/ 413522 h 4838567"/>
                <a:gd name="connsiteX4" fmla="*/ 2470244 w 2470244"/>
                <a:gd name="connsiteY4" fmla="*/ 4425045 h 4838567"/>
                <a:gd name="connsiteX5" fmla="*/ 2058528 w 2470244"/>
                <a:gd name="connsiteY5" fmla="*/ 4836761 h 4838567"/>
                <a:gd name="connsiteX6" fmla="*/ 411715 w 2470244"/>
                <a:gd name="connsiteY6" fmla="*/ 4836761 h 4838567"/>
                <a:gd name="connsiteX7" fmla="*/ 0 w 2470244"/>
                <a:gd name="connsiteY7" fmla="*/ 4643410 h 4838567"/>
                <a:gd name="connsiteX8" fmla="*/ 13647 w 2470244"/>
                <a:gd name="connsiteY8" fmla="*/ 195158 h 48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244" h="4838567">
                  <a:moveTo>
                    <a:pt x="13647" y="195158"/>
                  </a:moveTo>
                  <a:cubicBezTo>
                    <a:pt x="13647" y="-32226"/>
                    <a:pt x="184331" y="1806"/>
                    <a:pt x="411715" y="1806"/>
                  </a:cubicBezTo>
                  <a:lnTo>
                    <a:pt x="2058528" y="1806"/>
                  </a:lnTo>
                  <a:cubicBezTo>
                    <a:pt x="2285912" y="1806"/>
                    <a:pt x="2470244" y="186138"/>
                    <a:pt x="2470244" y="413522"/>
                  </a:cubicBezTo>
                  <a:lnTo>
                    <a:pt x="2470244" y="4425045"/>
                  </a:lnTo>
                  <a:cubicBezTo>
                    <a:pt x="2470244" y="4652429"/>
                    <a:pt x="2285912" y="4836761"/>
                    <a:pt x="2058528" y="4836761"/>
                  </a:cubicBezTo>
                  <a:lnTo>
                    <a:pt x="411715" y="4836761"/>
                  </a:lnTo>
                  <a:cubicBezTo>
                    <a:pt x="184331" y="4836761"/>
                    <a:pt x="0" y="4870794"/>
                    <a:pt x="0" y="4643410"/>
                  </a:cubicBezTo>
                  <a:lnTo>
                    <a:pt x="13647" y="195158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721285" y="2715904"/>
              <a:ext cx="685736" cy="251282"/>
            </a:xfrm>
            <a:prstGeom prst="roundRect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C027E73-8B2F-4D2A-9579-57A07BC88208}"/>
                </a:ext>
              </a:extLst>
            </p:cNvPr>
            <p:cNvGrpSpPr/>
            <p:nvPr/>
          </p:nvGrpSpPr>
          <p:grpSpPr>
            <a:xfrm>
              <a:off x="2831954" y="846233"/>
              <a:ext cx="2701068" cy="5627227"/>
              <a:chOff x="6371477" y="1185793"/>
              <a:chExt cx="2701068" cy="562722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8BEFD3D-9A66-42D5-A846-C0EFEFC0AEDA}"/>
                  </a:ext>
                </a:extLst>
              </p:cNvPr>
              <p:cNvGrpSpPr/>
              <p:nvPr/>
            </p:nvGrpSpPr>
            <p:grpSpPr>
              <a:xfrm>
                <a:off x="6371477" y="1185793"/>
                <a:ext cx="2701068" cy="5627227"/>
                <a:chOff x="9438020" y="1147733"/>
                <a:chExt cx="2483580" cy="5174126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59C7984F-F31F-4F92-BD31-994FFD56A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8020" y="1147733"/>
                  <a:ext cx="2483580" cy="5174126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DA3F1337-62C5-4043-AFB3-3D353E9464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4" t="9504" r="8331" b="70278"/>
                <a:stretch/>
              </p:blipFill>
              <p:spPr>
                <a:xfrm>
                  <a:off x="9607200" y="1635517"/>
                  <a:ext cx="2127599" cy="1088633"/>
                </a:xfrm>
                <a:prstGeom prst="roundRect">
                  <a:avLst>
                    <a:gd name="adj" fmla="val 6872"/>
                  </a:avLst>
                </a:prstGeom>
              </p:spPr>
            </p:pic>
          </p:grpSp>
          <p:sp>
            <p:nvSpPr>
              <p:cNvPr id="38" name="Rounded Rectangle 9">
                <a:extLst>
                  <a:ext uri="{FF2B5EF4-FFF2-40B4-BE49-F238E27FC236}">
                    <a16:creationId xmlns:a16="http://schemas.microsoft.com/office/drawing/2014/main" id="{8632A7EF-0C90-46E0-8C57-FAF8D490DE3E}"/>
                  </a:ext>
                </a:extLst>
              </p:cNvPr>
              <p:cNvSpPr/>
              <p:nvPr/>
            </p:nvSpPr>
            <p:spPr>
              <a:xfrm>
                <a:off x="6430393" y="1297967"/>
                <a:ext cx="2581783" cy="5300527"/>
              </a:xfrm>
              <a:custGeom>
                <a:avLst/>
                <a:gdLst>
                  <a:gd name="connsiteX0" fmla="*/ 0 w 2470245"/>
                  <a:gd name="connsiteY0" fmla="*/ 411716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0 w 2470245"/>
                  <a:gd name="connsiteY8" fmla="*/ 411716 h 4834955"/>
                  <a:gd name="connsiteX0" fmla="*/ 27295 w 2470245"/>
                  <a:gd name="connsiteY0" fmla="*/ 261591 h 4834955"/>
                  <a:gd name="connsiteX1" fmla="*/ 411716 w 2470245"/>
                  <a:gd name="connsiteY1" fmla="*/ 0 h 4834955"/>
                  <a:gd name="connsiteX2" fmla="*/ 2058529 w 2470245"/>
                  <a:gd name="connsiteY2" fmla="*/ 0 h 4834955"/>
                  <a:gd name="connsiteX3" fmla="*/ 2470245 w 2470245"/>
                  <a:gd name="connsiteY3" fmla="*/ 411716 h 4834955"/>
                  <a:gd name="connsiteX4" fmla="*/ 2470245 w 2470245"/>
                  <a:gd name="connsiteY4" fmla="*/ 4423239 h 4834955"/>
                  <a:gd name="connsiteX5" fmla="*/ 2058529 w 2470245"/>
                  <a:gd name="connsiteY5" fmla="*/ 4834955 h 4834955"/>
                  <a:gd name="connsiteX6" fmla="*/ 411716 w 2470245"/>
                  <a:gd name="connsiteY6" fmla="*/ 4834955 h 4834955"/>
                  <a:gd name="connsiteX7" fmla="*/ 0 w 2470245"/>
                  <a:gd name="connsiteY7" fmla="*/ 4423239 h 4834955"/>
                  <a:gd name="connsiteX8" fmla="*/ 27295 w 2470245"/>
                  <a:gd name="connsiteY8" fmla="*/ 261591 h 4834955"/>
                  <a:gd name="connsiteX0" fmla="*/ 13647 w 2456597"/>
                  <a:gd name="connsiteY0" fmla="*/ 261591 h 4834955"/>
                  <a:gd name="connsiteX1" fmla="*/ 398068 w 2456597"/>
                  <a:gd name="connsiteY1" fmla="*/ 0 h 4834955"/>
                  <a:gd name="connsiteX2" fmla="*/ 2044881 w 2456597"/>
                  <a:gd name="connsiteY2" fmla="*/ 0 h 4834955"/>
                  <a:gd name="connsiteX3" fmla="*/ 2456597 w 2456597"/>
                  <a:gd name="connsiteY3" fmla="*/ 411716 h 4834955"/>
                  <a:gd name="connsiteX4" fmla="*/ 2456597 w 2456597"/>
                  <a:gd name="connsiteY4" fmla="*/ 4423239 h 4834955"/>
                  <a:gd name="connsiteX5" fmla="*/ 2044881 w 2456597"/>
                  <a:gd name="connsiteY5" fmla="*/ 4834955 h 4834955"/>
                  <a:gd name="connsiteX6" fmla="*/ 398068 w 2456597"/>
                  <a:gd name="connsiteY6" fmla="*/ 4834955 h 4834955"/>
                  <a:gd name="connsiteX7" fmla="*/ 0 w 2456597"/>
                  <a:gd name="connsiteY7" fmla="*/ 4600660 h 4834955"/>
                  <a:gd name="connsiteX8" fmla="*/ 13647 w 2456597"/>
                  <a:gd name="connsiteY8" fmla="*/ 261591 h 4834955"/>
                  <a:gd name="connsiteX0" fmla="*/ 0 w 2456597"/>
                  <a:gd name="connsiteY0" fmla="*/ 195158 h 4836761"/>
                  <a:gd name="connsiteX1" fmla="*/ 398068 w 2456597"/>
                  <a:gd name="connsiteY1" fmla="*/ 1806 h 4836761"/>
                  <a:gd name="connsiteX2" fmla="*/ 2044881 w 2456597"/>
                  <a:gd name="connsiteY2" fmla="*/ 1806 h 4836761"/>
                  <a:gd name="connsiteX3" fmla="*/ 2456597 w 2456597"/>
                  <a:gd name="connsiteY3" fmla="*/ 413522 h 4836761"/>
                  <a:gd name="connsiteX4" fmla="*/ 2456597 w 2456597"/>
                  <a:gd name="connsiteY4" fmla="*/ 4425045 h 4836761"/>
                  <a:gd name="connsiteX5" fmla="*/ 2044881 w 2456597"/>
                  <a:gd name="connsiteY5" fmla="*/ 4836761 h 4836761"/>
                  <a:gd name="connsiteX6" fmla="*/ 398068 w 2456597"/>
                  <a:gd name="connsiteY6" fmla="*/ 4836761 h 4836761"/>
                  <a:gd name="connsiteX7" fmla="*/ 0 w 2456597"/>
                  <a:gd name="connsiteY7" fmla="*/ 4602466 h 4836761"/>
                  <a:gd name="connsiteX8" fmla="*/ 0 w 2456597"/>
                  <a:gd name="connsiteY8" fmla="*/ 195158 h 4836761"/>
                  <a:gd name="connsiteX0" fmla="*/ 13647 w 2470244"/>
                  <a:gd name="connsiteY0" fmla="*/ 195158 h 4838567"/>
                  <a:gd name="connsiteX1" fmla="*/ 411715 w 2470244"/>
                  <a:gd name="connsiteY1" fmla="*/ 1806 h 4838567"/>
                  <a:gd name="connsiteX2" fmla="*/ 2058528 w 2470244"/>
                  <a:gd name="connsiteY2" fmla="*/ 1806 h 4838567"/>
                  <a:gd name="connsiteX3" fmla="*/ 2470244 w 2470244"/>
                  <a:gd name="connsiteY3" fmla="*/ 413522 h 4838567"/>
                  <a:gd name="connsiteX4" fmla="*/ 2470244 w 2470244"/>
                  <a:gd name="connsiteY4" fmla="*/ 4425045 h 4838567"/>
                  <a:gd name="connsiteX5" fmla="*/ 2058528 w 2470244"/>
                  <a:gd name="connsiteY5" fmla="*/ 4836761 h 4838567"/>
                  <a:gd name="connsiteX6" fmla="*/ 411715 w 2470244"/>
                  <a:gd name="connsiteY6" fmla="*/ 4836761 h 4838567"/>
                  <a:gd name="connsiteX7" fmla="*/ 0 w 2470244"/>
                  <a:gd name="connsiteY7" fmla="*/ 4643410 h 4838567"/>
                  <a:gd name="connsiteX8" fmla="*/ 13647 w 2470244"/>
                  <a:gd name="connsiteY8" fmla="*/ 195158 h 483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244" h="4838567">
                    <a:moveTo>
                      <a:pt x="13647" y="195158"/>
                    </a:moveTo>
                    <a:cubicBezTo>
                      <a:pt x="13647" y="-32226"/>
                      <a:pt x="184331" y="1806"/>
                      <a:pt x="411715" y="1806"/>
                    </a:cubicBezTo>
                    <a:lnTo>
                      <a:pt x="2058528" y="1806"/>
                    </a:lnTo>
                    <a:cubicBezTo>
                      <a:pt x="2285912" y="1806"/>
                      <a:pt x="2470244" y="186138"/>
                      <a:pt x="2470244" y="413522"/>
                    </a:cubicBezTo>
                    <a:lnTo>
                      <a:pt x="2470244" y="4425045"/>
                    </a:lnTo>
                    <a:cubicBezTo>
                      <a:pt x="2470244" y="4652429"/>
                      <a:pt x="2285912" y="4836761"/>
                      <a:pt x="2058528" y="4836761"/>
                    </a:cubicBezTo>
                    <a:lnTo>
                      <a:pt x="411715" y="4836761"/>
                    </a:lnTo>
                    <a:cubicBezTo>
                      <a:pt x="184331" y="4836761"/>
                      <a:pt x="0" y="4870794"/>
                      <a:pt x="0" y="4643410"/>
                    </a:cubicBezTo>
                    <a:lnTo>
                      <a:pt x="13647" y="195158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255" y="127426"/>
              <a:ext cx="3188917" cy="66435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598" y="914399"/>
              <a:ext cx="2495366" cy="265627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5" t="35622" r="10966" b="33532"/>
            <a:stretch/>
          </p:blipFill>
          <p:spPr>
            <a:xfrm>
              <a:off x="6927379" y="3703600"/>
              <a:ext cx="2308201" cy="16336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452" y="2448251"/>
              <a:ext cx="1991008" cy="3913805"/>
            </a:xfrm>
            <a:prstGeom prst="rect">
              <a:avLst/>
            </a:prstGeom>
            <a:effectLst>
              <a:outerShdw blurRad="190500" dist="38100" dir="906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93" y="3008130"/>
              <a:ext cx="2397169" cy="185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4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1070</Words>
  <Application>Microsoft Office PowerPoint</Application>
  <PresentationFormat>Widescreen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204</cp:revision>
  <dcterms:created xsi:type="dcterms:W3CDTF">2022-02-21T16:07:21Z</dcterms:created>
  <dcterms:modified xsi:type="dcterms:W3CDTF">2022-11-15T12:59:58Z</dcterms:modified>
</cp:coreProperties>
</file>